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522" r:id="rId5"/>
    <p:sldId id="1053" r:id="rId6"/>
    <p:sldId id="1054" r:id="rId7"/>
    <p:sldId id="1055" r:id="rId8"/>
    <p:sldId id="1056" r:id="rId9"/>
    <p:sldId id="1057" r:id="rId10"/>
    <p:sldId id="1058" r:id="rId11"/>
    <p:sldId id="1059" r:id="rId12"/>
    <p:sldId id="1062" r:id="rId13"/>
    <p:sldId id="1060" r:id="rId14"/>
    <p:sldId id="1061" r:id="rId15"/>
    <p:sldId id="1063" r:id="rId16"/>
    <p:sldId id="1064" r:id="rId17"/>
    <p:sldId id="1065" r:id="rId18"/>
    <p:sldId id="1066" r:id="rId19"/>
    <p:sldId id="1067" r:id="rId20"/>
    <p:sldId id="1068" r:id="rId21"/>
    <p:sldId id="1069" r:id="rId22"/>
    <p:sldId id="1070" r:id="rId23"/>
    <p:sldId id="1071" r:id="rId24"/>
    <p:sldId id="1073" r:id="rId25"/>
    <p:sldId id="1072" r:id="rId26"/>
    <p:sldId id="1074" r:id="rId27"/>
    <p:sldId id="1075" r:id="rId28"/>
    <p:sldId id="1076" r:id="rId29"/>
    <p:sldId id="1077" r:id="rId30"/>
    <p:sldId id="1078" r:id="rId31"/>
    <p:sldId id="1079" r:id="rId32"/>
    <p:sldId id="1080" r:id="rId33"/>
    <p:sldId id="1081" r:id="rId34"/>
    <p:sldId id="1082" r:id="rId35"/>
    <p:sldId id="1084" r:id="rId36"/>
    <p:sldId id="1083" r:id="rId37"/>
    <p:sldId id="1085" r:id="rId38"/>
    <p:sldId id="1086" r:id="rId39"/>
    <p:sldId id="1087" r:id="rId40"/>
    <p:sldId id="1088" r:id="rId41"/>
    <p:sldId id="1090" r:id="rId42"/>
    <p:sldId id="1089" r:id="rId43"/>
    <p:sldId id="1091" r:id="rId44"/>
    <p:sldId id="1092" r:id="rId45"/>
    <p:sldId id="1093" r:id="rId46"/>
    <p:sldId id="1094" r:id="rId47"/>
    <p:sldId id="1095" r:id="rId48"/>
    <p:sldId id="1096" r:id="rId49"/>
    <p:sldId id="1097" r:id="rId50"/>
    <p:sldId id="1098" r:id="rId51"/>
    <p:sldId id="1099" r:id="rId52"/>
    <p:sldId id="1101" r:id="rId53"/>
    <p:sldId id="1102" r:id="rId54"/>
    <p:sldId id="1103" r:id="rId55"/>
    <p:sldId id="1104" r:id="rId56"/>
    <p:sldId id="1105" r:id="rId57"/>
    <p:sldId id="1106" r:id="rId58"/>
    <p:sldId id="1107" r:id="rId59"/>
    <p:sldId id="1108" r:id="rId60"/>
    <p:sldId id="1109" r:id="rId61"/>
    <p:sldId id="1110" r:id="rId62"/>
    <p:sldId id="1111" r:id="rId63"/>
    <p:sldId id="1112" r:id="rId64"/>
    <p:sldId id="1113" r:id="rId65"/>
    <p:sldId id="1114" r:id="rId66"/>
    <p:sldId id="1115" r:id="rId67"/>
    <p:sldId id="1116" r:id="rId68"/>
    <p:sldId id="1117" r:id="rId69"/>
    <p:sldId id="1118" r:id="rId70"/>
    <p:sldId id="1119" r:id="rId71"/>
    <p:sldId id="1120" r:id="rId72"/>
    <p:sldId id="1121" r:id="rId73"/>
    <p:sldId id="1122" r:id="rId74"/>
    <p:sldId id="1123" r:id="rId75"/>
    <p:sldId id="1124" r:id="rId76"/>
    <p:sldId id="1125" r:id="rId77"/>
    <p:sldId id="1126" r:id="rId78"/>
    <p:sldId id="1127" r:id="rId79"/>
    <p:sldId id="1128" r:id="rId80"/>
    <p:sldId id="1129" r:id="rId81"/>
    <p:sldId id="1130" r:id="rId82"/>
    <p:sldId id="335" r:id="rId83"/>
    <p:sldId id="283" r:id="rId84"/>
  </p:sldIdLst>
  <p:sldSz cx="12192000" cy="6858000"/>
  <p:notesSz cx="6858000" cy="9144000"/>
  <p:custDataLst>
    <p:tags r:id="rId8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6" autoAdjust="0"/>
    <p:restoredTop sz="93461" autoAdjust="0"/>
  </p:normalViewPr>
  <p:slideViewPr>
    <p:cSldViewPr snapToGrid="0">
      <p:cViewPr>
        <p:scale>
          <a:sx n="75" d="100"/>
          <a:sy n="75" d="100"/>
        </p:scale>
        <p:origin x="-254" y="-115"/>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8" Type="http://schemas.openxmlformats.org/officeDocument/2006/relationships/tags" Target="tags/tag162.xml"/><Relationship Id="rId87" Type="http://schemas.openxmlformats.org/officeDocument/2006/relationships/tableStyles" Target="tableStyles.xml"/><Relationship Id="rId86" Type="http://schemas.openxmlformats.org/officeDocument/2006/relationships/viewProps" Target="viewProps.xml"/><Relationship Id="rId85" Type="http://schemas.openxmlformats.org/officeDocument/2006/relationships/presProps" Target="presProps.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1.emf"/></Relationships>
</file>

<file path=ppt/media/>
</file>

<file path=ppt/media/image1.jpe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B00CE-9247-49D0-8AE5-6DFFAEFF8C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7D86BB-FDB9-4079-8E00-8F1F7A4AA6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2" name="标题 1"/>
          <p:cNvSpPr>
            <a:spLocks noGrp="1"/>
          </p:cNvSpPr>
          <p:nvPr>
            <p:ph type="ctrTitle"/>
          </p:nvPr>
        </p:nvSpPr>
        <p:spPr>
          <a:xfrm>
            <a:off x="1524000" y="1596979"/>
            <a:ext cx="9144000" cy="1912983"/>
          </a:xfrm>
        </p:spPr>
        <p:txBody>
          <a:bodyPr anchor="b">
            <a:normAutofit/>
          </a:bodyPr>
          <a:lstStyle>
            <a:lvl1pPr algn="ctr">
              <a:defRPr sz="4800">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100329" y="313611"/>
            <a:ext cx="6510271" cy="652306"/>
          </a:xfrm>
        </p:spPr>
        <p:txBody>
          <a:bodyPr>
            <a:normAutofit/>
          </a:bodyPr>
          <a:lstStyle>
            <a:lvl1pPr>
              <a:defRPr sz="3200">
                <a:solidFill>
                  <a:srgbClr val="1353A2"/>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8"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10"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6"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1893D6-510C-4F6F-9867-0DA6859ED432}"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914409"/>
          </a:xfrm>
          <a:prstGeom prst="rect">
            <a:avLst/>
          </a:prstGeom>
        </p:spPr>
      </p:pic>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3.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EA79B1-94F2-44A5-8271-BE7A17D6686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893D6-510C-4F6F-9867-0DA6859ED432}" type="slidenum">
              <a:rPr lang="zh-CN" altLang="en-US" smtClean="0"/>
            </a:fld>
            <a:endParaRPr lang="zh-CN" altLang="en-US"/>
          </a:p>
        </p:txBody>
      </p:sp>
      <p:pic>
        <p:nvPicPr>
          <p:cNvPr id="7" name="图片 6"/>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12192000" cy="6851904"/>
          </a:xfrm>
          <a:prstGeom prst="rect">
            <a:avLst/>
          </a:prstGeom>
        </p:spPr>
      </p:pic>
      <p:sp>
        <p:nvSpPr>
          <p:cNvPr id="8" name="矩形 1"/>
          <p:cNvSpPr>
            <a:spLocks noChangeArrowheads="1"/>
          </p:cNvSpPr>
          <p:nvPr userDrawn="1"/>
        </p:nvSpPr>
        <p:spPr bwMode="auto">
          <a:xfrm>
            <a:off x="871382" y="363024"/>
            <a:ext cx="8930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6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 </a:t>
            </a:r>
            <a:endParaRPr lang="zh-CN" altLang="en-US" sz="36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19.xml"/><Relationship Id="rId3" Type="http://schemas.openxmlformats.org/officeDocument/2006/relationships/image" Target="../media/image5.png"/><Relationship Id="rId2" Type="http://schemas.openxmlformats.org/officeDocument/2006/relationships/tags" Target="../tags/tag18.xml"/><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8.xml"/><Relationship Id="rId4" Type="http://schemas.openxmlformats.org/officeDocument/2006/relationships/tags" Target="../tags/tag21.xml"/><Relationship Id="rId3" Type="http://schemas.openxmlformats.org/officeDocument/2006/relationships/image" Target="../media/image5.png"/><Relationship Id="rId2" Type="http://schemas.openxmlformats.org/officeDocument/2006/relationships/tags" Target="../tags/tag20.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8.xml"/><Relationship Id="rId4" Type="http://schemas.openxmlformats.org/officeDocument/2006/relationships/tags" Target="../tags/tag23.xml"/><Relationship Id="rId3" Type="http://schemas.openxmlformats.org/officeDocument/2006/relationships/image" Target="../media/image5.png"/><Relationship Id="rId2" Type="http://schemas.openxmlformats.org/officeDocument/2006/relationships/tags" Target="../tags/tag22.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8.xml"/><Relationship Id="rId4" Type="http://schemas.openxmlformats.org/officeDocument/2006/relationships/tags" Target="../tags/tag25.xml"/><Relationship Id="rId3" Type="http://schemas.openxmlformats.org/officeDocument/2006/relationships/image" Target="../media/image5.png"/><Relationship Id="rId2" Type="http://schemas.openxmlformats.org/officeDocument/2006/relationships/tags" Target="../tags/tag24.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8.xml"/><Relationship Id="rId4" Type="http://schemas.openxmlformats.org/officeDocument/2006/relationships/tags" Target="../tags/tag27.xml"/><Relationship Id="rId3" Type="http://schemas.openxmlformats.org/officeDocument/2006/relationships/image" Target="../media/image5.png"/><Relationship Id="rId2" Type="http://schemas.openxmlformats.org/officeDocument/2006/relationships/tags" Target="../tags/tag26.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8.xml"/><Relationship Id="rId4" Type="http://schemas.openxmlformats.org/officeDocument/2006/relationships/tags" Target="../tags/tag29.xml"/><Relationship Id="rId3" Type="http://schemas.openxmlformats.org/officeDocument/2006/relationships/image" Target="../media/image5.png"/><Relationship Id="rId2" Type="http://schemas.openxmlformats.org/officeDocument/2006/relationships/tags" Target="../tags/tag28.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vmlDrawing" Target="../drawings/vmlDrawing2.vml"/><Relationship Id="rId6" Type="http://schemas.openxmlformats.org/officeDocument/2006/relationships/slideLayout" Target="../slideLayouts/slideLayout8.xml"/><Relationship Id="rId5" Type="http://schemas.openxmlformats.org/officeDocument/2006/relationships/tags" Target="../tags/tag31.xml"/><Relationship Id="rId4" Type="http://schemas.openxmlformats.org/officeDocument/2006/relationships/image" Target="../media/image5.png"/><Relationship Id="rId3" Type="http://schemas.openxmlformats.org/officeDocument/2006/relationships/tags" Target="../tags/tag30.xml"/><Relationship Id="rId2" Type="http://schemas.openxmlformats.org/officeDocument/2006/relationships/image" Target="../media/image21.emf"/><Relationship Id="rId1" Type="http://schemas.openxmlformats.org/officeDocument/2006/relationships/oleObject" Target="../embeddings/oleObject2.bin"/></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8.xml"/><Relationship Id="rId4" Type="http://schemas.openxmlformats.org/officeDocument/2006/relationships/tags" Target="../tags/tag33.xml"/><Relationship Id="rId3" Type="http://schemas.openxmlformats.org/officeDocument/2006/relationships/image" Target="../media/image5.png"/><Relationship Id="rId2" Type="http://schemas.openxmlformats.org/officeDocument/2006/relationships/tags" Target="../tags/tag32.xml"/><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8.xml"/><Relationship Id="rId4" Type="http://schemas.openxmlformats.org/officeDocument/2006/relationships/tags" Target="../tags/tag35.xml"/><Relationship Id="rId3" Type="http://schemas.openxmlformats.org/officeDocument/2006/relationships/image" Target="../media/image5.png"/><Relationship Id="rId2" Type="http://schemas.openxmlformats.org/officeDocument/2006/relationships/tags" Target="../tags/tag34.xml"/><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8.xml"/><Relationship Id="rId4" Type="http://schemas.openxmlformats.org/officeDocument/2006/relationships/tags" Target="../tags/tag37.xml"/><Relationship Id="rId3" Type="http://schemas.openxmlformats.org/officeDocument/2006/relationships/image" Target="../media/image5.png"/><Relationship Id="rId2" Type="http://schemas.openxmlformats.org/officeDocument/2006/relationships/tags" Target="../tags/tag36.xml"/><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8.xml"/><Relationship Id="rId4" Type="http://schemas.openxmlformats.org/officeDocument/2006/relationships/tags" Target="../tags/tag3.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8.xml"/><Relationship Id="rId4" Type="http://schemas.openxmlformats.org/officeDocument/2006/relationships/tags" Target="../tags/tag39.xml"/><Relationship Id="rId3" Type="http://schemas.openxmlformats.org/officeDocument/2006/relationships/image" Target="../media/image5.png"/><Relationship Id="rId2" Type="http://schemas.openxmlformats.org/officeDocument/2006/relationships/tags" Target="../tags/tag38.xml"/><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8.xml"/><Relationship Id="rId4" Type="http://schemas.openxmlformats.org/officeDocument/2006/relationships/tags" Target="../tags/tag41.xml"/><Relationship Id="rId3" Type="http://schemas.openxmlformats.org/officeDocument/2006/relationships/image" Target="../media/image5.png"/><Relationship Id="rId2" Type="http://schemas.openxmlformats.org/officeDocument/2006/relationships/tags" Target="../tags/tag40.xml"/><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8.xml"/><Relationship Id="rId4" Type="http://schemas.openxmlformats.org/officeDocument/2006/relationships/tags" Target="../tags/tag43.xml"/><Relationship Id="rId3" Type="http://schemas.openxmlformats.org/officeDocument/2006/relationships/image" Target="../media/image5.png"/><Relationship Id="rId2" Type="http://schemas.openxmlformats.org/officeDocument/2006/relationships/tags" Target="../tags/tag42.xml"/><Relationship Id="rId1" Type="http://schemas.openxmlformats.org/officeDocument/2006/relationships/image" Target="../media/image24.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8.xml"/><Relationship Id="rId4" Type="http://schemas.openxmlformats.org/officeDocument/2006/relationships/tags" Target="../tags/tag45.xml"/><Relationship Id="rId3" Type="http://schemas.openxmlformats.org/officeDocument/2006/relationships/image" Target="../media/image5.png"/><Relationship Id="rId2" Type="http://schemas.openxmlformats.org/officeDocument/2006/relationships/tags" Target="../tags/tag44.xml"/><Relationship Id="rId1" Type="http://schemas.openxmlformats.org/officeDocument/2006/relationships/image" Target="../media/image25.pn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8.xml"/><Relationship Id="rId3" Type="http://schemas.openxmlformats.org/officeDocument/2006/relationships/tags" Target="../tags/tag47.xml"/><Relationship Id="rId2" Type="http://schemas.openxmlformats.org/officeDocument/2006/relationships/image" Target="../media/image5.png"/><Relationship Id="rId1" Type="http://schemas.openxmlformats.org/officeDocument/2006/relationships/tags" Target="../tags/tag46.xml"/></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8.xml"/><Relationship Id="rId4" Type="http://schemas.openxmlformats.org/officeDocument/2006/relationships/tags" Target="../tags/tag49.xml"/><Relationship Id="rId3" Type="http://schemas.openxmlformats.org/officeDocument/2006/relationships/image" Target="../media/image5.png"/><Relationship Id="rId2" Type="http://schemas.openxmlformats.org/officeDocument/2006/relationships/tags" Target="../tags/tag48.xml"/><Relationship Id="rId1" Type="http://schemas.openxmlformats.org/officeDocument/2006/relationships/image" Target="../media/image26.png"/></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8.xml"/><Relationship Id="rId4" Type="http://schemas.openxmlformats.org/officeDocument/2006/relationships/tags" Target="../tags/tag51.xml"/><Relationship Id="rId3" Type="http://schemas.openxmlformats.org/officeDocument/2006/relationships/image" Target="../media/image5.png"/><Relationship Id="rId2" Type="http://schemas.openxmlformats.org/officeDocument/2006/relationships/tags" Target="../tags/tag50.xml"/><Relationship Id="rId1" Type="http://schemas.openxmlformats.org/officeDocument/2006/relationships/image" Target="../media/image27.jpeg"/></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8.xml"/><Relationship Id="rId4" Type="http://schemas.openxmlformats.org/officeDocument/2006/relationships/tags" Target="../tags/tag53.xml"/><Relationship Id="rId3" Type="http://schemas.openxmlformats.org/officeDocument/2006/relationships/image" Target="../media/image5.png"/><Relationship Id="rId2" Type="http://schemas.openxmlformats.org/officeDocument/2006/relationships/tags" Target="../tags/tag52.xml"/><Relationship Id="rId1" Type="http://schemas.openxmlformats.org/officeDocument/2006/relationships/image" Target="../media/image28.jpe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8.xml"/><Relationship Id="rId4" Type="http://schemas.openxmlformats.org/officeDocument/2006/relationships/tags" Target="../tags/tag55.xml"/><Relationship Id="rId3" Type="http://schemas.openxmlformats.org/officeDocument/2006/relationships/image" Target="../media/image5.png"/><Relationship Id="rId2" Type="http://schemas.openxmlformats.org/officeDocument/2006/relationships/tags" Target="../tags/tag54.xml"/><Relationship Id="rId1" Type="http://schemas.openxmlformats.org/officeDocument/2006/relationships/image" Target="../media/image29.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8.xml"/><Relationship Id="rId4" Type="http://schemas.openxmlformats.org/officeDocument/2006/relationships/tags" Target="../tags/tag57.xml"/><Relationship Id="rId3" Type="http://schemas.openxmlformats.org/officeDocument/2006/relationships/image" Target="../media/image5.png"/><Relationship Id="rId2" Type="http://schemas.openxmlformats.org/officeDocument/2006/relationships/tags" Target="../tags/tag56.xml"/><Relationship Id="rId1" Type="http://schemas.openxmlformats.org/officeDocument/2006/relationships/image" Target="../media/image29.png"/></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8.xml"/><Relationship Id="rId7" Type="http://schemas.openxmlformats.org/officeDocument/2006/relationships/tags" Target="../tags/tag5.xml"/><Relationship Id="rId6" Type="http://schemas.openxmlformats.org/officeDocument/2006/relationships/image" Target="../media/image5.png"/><Relationship Id="rId5" Type="http://schemas.openxmlformats.org/officeDocument/2006/relationships/tags" Target="../tags/tag4.xml"/><Relationship Id="rId4" Type="http://schemas.openxmlformats.org/officeDocument/2006/relationships/slide" Target="slide6.xml"/><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6" Type="http://schemas.openxmlformats.org/officeDocument/2006/relationships/notesSlide" Target="../notesSlides/notesSlide30.xml"/><Relationship Id="rId5" Type="http://schemas.openxmlformats.org/officeDocument/2006/relationships/slideLayout" Target="../slideLayouts/slideLayout8.xml"/><Relationship Id="rId4" Type="http://schemas.openxmlformats.org/officeDocument/2006/relationships/tags" Target="../tags/tag59.xml"/><Relationship Id="rId3" Type="http://schemas.openxmlformats.org/officeDocument/2006/relationships/image" Target="../media/image5.png"/><Relationship Id="rId2" Type="http://schemas.openxmlformats.org/officeDocument/2006/relationships/tags" Target="../tags/tag58.xml"/><Relationship Id="rId1" Type="http://schemas.openxmlformats.org/officeDocument/2006/relationships/image" Target="../media/image29.pn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8.xml"/><Relationship Id="rId4" Type="http://schemas.openxmlformats.org/officeDocument/2006/relationships/tags" Target="../tags/tag61.xml"/><Relationship Id="rId3" Type="http://schemas.openxmlformats.org/officeDocument/2006/relationships/image" Target="../media/image5.png"/><Relationship Id="rId2" Type="http://schemas.openxmlformats.org/officeDocument/2006/relationships/tags" Target="../tags/tag60.xml"/><Relationship Id="rId1" Type="http://schemas.openxmlformats.org/officeDocument/2006/relationships/image" Target="../media/image30.png"/></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8.xml"/><Relationship Id="rId4" Type="http://schemas.openxmlformats.org/officeDocument/2006/relationships/tags" Target="../tags/tag63.xml"/><Relationship Id="rId3" Type="http://schemas.openxmlformats.org/officeDocument/2006/relationships/image" Target="../media/image5.png"/><Relationship Id="rId2" Type="http://schemas.openxmlformats.org/officeDocument/2006/relationships/tags" Target="../tags/tag62.xml"/><Relationship Id="rId1" Type="http://schemas.openxmlformats.org/officeDocument/2006/relationships/image" Target="../media/image31.png"/></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8.xml"/><Relationship Id="rId4" Type="http://schemas.openxmlformats.org/officeDocument/2006/relationships/tags" Target="../tags/tag65.xml"/><Relationship Id="rId3" Type="http://schemas.openxmlformats.org/officeDocument/2006/relationships/image" Target="../media/image5.png"/><Relationship Id="rId2" Type="http://schemas.openxmlformats.org/officeDocument/2006/relationships/tags" Target="../tags/tag64.xml"/><Relationship Id="rId1" Type="http://schemas.openxmlformats.org/officeDocument/2006/relationships/image" Target="../media/image32.png"/></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8.xml"/><Relationship Id="rId4" Type="http://schemas.openxmlformats.org/officeDocument/2006/relationships/tags" Target="../tags/tag67.xml"/><Relationship Id="rId3" Type="http://schemas.openxmlformats.org/officeDocument/2006/relationships/image" Target="../media/image5.png"/><Relationship Id="rId2" Type="http://schemas.openxmlformats.org/officeDocument/2006/relationships/tags" Target="../tags/tag66.xml"/><Relationship Id="rId1" Type="http://schemas.openxmlformats.org/officeDocument/2006/relationships/image" Target="../media/image32.pn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8.xml"/><Relationship Id="rId4" Type="http://schemas.openxmlformats.org/officeDocument/2006/relationships/tags" Target="../tags/tag69.xml"/><Relationship Id="rId3" Type="http://schemas.openxmlformats.org/officeDocument/2006/relationships/image" Target="../media/image5.png"/><Relationship Id="rId2" Type="http://schemas.openxmlformats.org/officeDocument/2006/relationships/tags" Target="../tags/tag68.xml"/><Relationship Id="rId1" Type="http://schemas.openxmlformats.org/officeDocument/2006/relationships/image" Target="../media/image33.png"/></Relationships>
</file>

<file path=ppt/slides/_rels/slide36.xml.rels><?xml version="1.0" encoding="UTF-8" standalone="yes"?>
<Relationships xmlns="http://schemas.openxmlformats.org/package/2006/relationships"><Relationship Id="rId6" Type="http://schemas.openxmlformats.org/officeDocument/2006/relationships/notesSlide" Target="../notesSlides/notesSlide36.xml"/><Relationship Id="rId5" Type="http://schemas.openxmlformats.org/officeDocument/2006/relationships/slideLayout" Target="../slideLayouts/slideLayout8.xml"/><Relationship Id="rId4" Type="http://schemas.openxmlformats.org/officeDocument/2006/relationships/tags" Target="../tags/tag71.xml"/><Relationship Id="rId3" Type="http://schemas.openxmlformats.org/officeDocument/2006/relationships/image" Target="../media/image5.png"/><Relationship Id="rId2" Type="http://schemas.openxmlformats.org/officeDocument/2006/relationships/tags" Target="../tags/tag70.xml"/><Relationship Id="rId1" Type="http://schemas.openxmlformats.org/officeDocument/2006/relationships/image" Target="../media/image34.png"/></Relationships>
</file>

<file path=ppt/slides/_rels/slide37.xml.rels><?xml version="1.0" encoding="UTF-8" standalone="yes"?>
<Relationships xmlns="http://schemas.openxmlformats.org/package/2006/relationships"><Relationship Id="rId6" Type="http://schemas.openxmlformats.org/officeDocument/2006/relationships/notesSlide" Target="../notesSlides/notesSlide37.xml"/><Relationship Id="rId5" Type="http://schemas.openxmlformats.org/officeDocument/2006/relationships/slideLayout" Target="../slideLayouts/slideLayout8.xml"/><Relationship Id="rId4" Type="http://schemas.openxmlformats.org/officeDocument/2006/relationships/tags" Target="../tags/tag73.xml"/><Relationship Id="rId3" Type="http://schemas.openxmlformats.org/officeDocument/2006/relationships/image" Target="../media/image5.png"/><Relationship Id="rId2" Type="http://schemas.openxmlformats.org/officeDocument/2006/relationships/tags" Target="../tags/tag72.xml"/><Relationship Id="rId1" Type="http://schemas.openxmlformats.org/officeDocument/2006/relationships/image" Target="../media/image35.png"/></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38.xml"/><Relationship Id="rId4" Type="http://schemas.openxmlformats.org/officeDocument/2006/relationships/slideLayout" Target="../slideLayouts/slideLayout8.xml"/><Relationship Id="rId3" Type="http://schemas.openxmlformats.org/officeDocument/2006/relationships/tags" Target="../tags/tag75.xml"/><Relationship Id="rId2" Type="http://schemas.openxmlformats.org/officeDocument/2006/relationships/image" Target="../media/image5.png"/><Relationship Id="rId1" Type="http://schemas.openxmlformats.org/officeDocument/2006/relationships/tags" Target="../tags/tag74.xml"/></Relationships>
</file>

<file path=ppt/slides/_rels/slide39.xml.rels><?xml version="1.0" encoding="UTF-8" standalone="yes"?>
<Relationships xmlns="http://schemas.openxmlformats.org/package/2006/relationships"><Relationship Id="rId8" Type="http://schemas.openxmlformats.org/officeDocument/2006/relationships/notesSlide" Target="../notesSlides/notesSlide39.xml"/><Relationship Id="rId7" Type="http://schemas.openxmlformats.org/officeDocument/2006/relationships/slideLayout" Target="../slideLayouts/slideLayout8.xml"/><Relationship Id="rId6" Type="http://schemas.openxmlformats.org/officeDocument/2006/relationships/tags" Target="../tags/tag77.xml"/><Relationship Id="rId5" Type="http://schemas.openxmlformats.org/officeDocument/2006/relationships/image" Target="../media/image5.png"/><Relationship Id="rId4" Type="http://schemas.openxmlformats.org/officeDocument/2006/relationships/tags" Target="../tags/tag76.xml"/><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hyperlink" Target="https://selenium-python.readthedocs.io/" TargetMode="External"/></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8.xml"/><Relationship Id="rId6" Type="http://schemas.openxmlformats.org/officeDocument/2006/relationships/tags" Target="../tags/tag7.xml"/><Relationship Id="rId5" Type="http://schemas.openxmlformats.org/officeDocument/2006/relationships/image" Target="../media/image5.png"/><Relationship Id="rId4" Type="http://schemas.openxmlformats.org/officeDocument/2006/relationships/tags" Target="../tags/tag6.xml"/><Relationship Id="rId3" Type="http://schemas.openxmlformats.org/officeDocument/2006/relationships/image" Target="../media/image9.png"/><Relationship Id="rId2" Type="http://schemas.openxmlformats.org/officeDocument/2006/relationships/slide" Target="slide3.xml"/><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40.xml"/><Relationship Id="rId5" Type="http://schemas.openxmlformats.org/officeDocument/2006/relationships/slideLayout" Target="../slideLayouts/slideLayout8.xml"/><Relationship Id="rId4" Type="http://schemas.openxmlformats.org/officeDocument/2006/relationships/tags" Target="../tags/tag79.xml"/><Relationship Id="rId3" Type="http://schemas.openxmlformats.org/officeDocument/2006/relationships/image" Target="../media/image5.png"/><Relationship Id="rId2" Type="http://schemas.openxmlformats.org/officeDocument/2006/relationships/tags" Target="../tags/tag78.xml"/><Relationship Id="rId1" Type="http://schemas.openxmlformats.org/officeDocument/2006/relationships/image" Target="../media/image38.png"/></Relationships>
</file>

<file path=ppt/slides/_rels/slide41.xml.rels><?xml version="1.0" encoding="UTF-8" standalone="yes"?>
<Relationships xmlns="http://schemas.openxmlformats.org/package/2006/relationships"><Relationship Id="rId6" Type="http://schemas.openxmlformats.org/officeDocument/2006/relationships/notesSlide" Target="../notesSlides/notesSlide41.xml"/><Relationship Id="rId5" Type="http://schemas.openxmlformats.org/officeDocument/2006/relationships/slideLayout" Target="../slideLayouts/slideLayout8.xml"/><Relationship Id="rId4" Type="http://schemas.openxmlformats.org/officeDocument/2006/relationships/tags" Target="../tags/tag81.xml"/><Relationship Id="rId3" Type="http://schemas.openxmlformats.org/officeDocument/2006/relationships/image" Target="../media/image5.png"/><Relationship Id="rId2" Type="http://schemas.openxmlformats.org/officeDocument/2006/relationships/tags" Target="../tags/tag80.xml"/><Relationship Id="rId1" Type="http://schemas.openxmlformats.org/officeDocument/2006/relationships/image" Target="../media/image39.png"/></Relationships>
</file>

<file path=ppt/slides/_rels/slide42.xml.rels><?xml version="1.0" encoding="UTF-8" standalone="yes"?>
<Relationships xmlns="http://schemas.openxmlformats.org/package/2006/relationships"><Relationship Id="rId6" Type="http://schemas.openxmlformats.org/officeDocument/2006/relationships/notesSlide" Target="../notesSlides/notesSlide42.xml"/><Relationship Id="rId5" Type="http://schemas.openxmlformats.org/officeDocument/2006/relationships/slideLayout" Target="../slideLayouts/slideLayout8.xml"/><Relationship Id="rId4" Type="http://schemas.openxmlformats.org/officeDocument/2006/relationships/tags" Target="../tags/tag83.xml"/><Relationship Id="rId3" Type="http://schemas.openxmlformats.org/officeDocument/2006/relationships/image" Target="../media/image5.png"/><Relationship Id="rId2" Type="http://schemas.openxmlformats.org/officeDocument/2006/relationships/tags" Target="../tags/tag82.xml"/><Relationship Id="rId1" Type="http://schemas.openxmlformats.org/officeDocument/2006/relationships/image" Target="../media/image40.png"/></Relationships>
</file>

<file path=ppt/slides/_rels/slide43.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8.xml"/><Relationship Id="rId3" Type="http://schemas.openxmlformats.org/officeDocument/2006/relationships/tags" Target="../tags/tag85.xml"/><Relationship Id="rId2" Type="http://schemas.openxmlformats.org/officeDocument/2006/relationships/image" Target="../media/image5.png"/><Relationship Id="rId1" Type="http://schemas.openxmlformats.org/officeDocument/2006/relationships/tags" Target="../tags/tag84.xml"/></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44.xml"/><Relationship Id="rId5" Type="http://schemas.openxmlformats.org/officeDocument/2006/relationships/slideLayout" Target="../slideLayouts/slideLayout8.xml"/><Relationship Id="rId4" Type="http://schemas.openxmlformats.org/officeDocument/2006/relationships/tags" Target="../tags/tag87.xml"/><Relationship Id="rId3" Type="http://schemas.openxmlformats.org/officeDocument/2006/relationships/image" Target="../media/image5.png"/><Relationship Id="rId2" Type="http://schemas.openxmlformats.org/officeDocument/2006/relationships/tags" Target="../tags/tag86.xml"/><Relationship Id="rId1" Type="http://schemas.openxmlformats.org/officeDocument/2006/relationships/image" Target="../media/image41.png"/></Relationships>
</file>

<file path=ppt/slides/_rels/slide45.xml.rels><?xml version="1.0" encoding="UTF-8" standalone="yes"?>
<Relationships xmlns="http://schemas.openxmlformats.org/package/2006/relationships"><Relationship Id="rId6" Type="http://schemas.openxmlformats.org/officeDocument/2006/relationships/notesSlide" Target="../notesSlides/notesSlide45.xml"/><Relationship Id="rId5" Type="http://schemas.openxmlformats.org/officeDocument/2006/relationships/slideLayout" Target="../slideLayouts/slideLayout8.xml"/><Relationship Id="rId4" Type="http://schemas.openxmlformats.org/officeDocument/2006/relationships/tags" Target="../tags/tag89.xml"/><Relationship Id="rId3" Type="http://schemas.openxmlformats.org/officeDocument/2006/relationships/image" Target="../media/image5.png"/><Relationship Id="rId2" Type="http://schemas.openxmlformats.org/officeDocument/2006/relationships/tags" Target="../tags/tag88.xml"/><Relationship Id="rId1" Type="http://schemas.openxmlformats.org/officeDocument/2006/relationships/image" Target="../media/image42.png"/></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6.xml"/><Relationship Id="rId5" Type="http://schemas.openxmlformats.org/officeDocument/2006/relationships/slideLayout" Target="../slideLayouts/slideLayout8.xml"/><Relationship Id="rId4" Type="http://schemas.openxmlformats.org/officeDocument/2006/relationships/tags" Target="../tags/tag91.xml"/><Relationship Id="rId3" Type="http://schemas.openxmlformats.org/officeDocument/2006/relationships/image" Target="../media/image5.png"/><Relationship Id="rId2" Type="http://schemas.openxmlformats.org/officeDocument/2006/relationships/tags" Target="../tags/tag90.xml"/><Relationship Id="rId1" Type="http://schemas.openxmlformats.org/officeDocument/2006/relationships/image" Target="../media/image43.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8.xml"/><Relationship Id="rId4" Type="http://schemas.openxmlformats.org/officeDocument/2006/relationships/tags" Target="../tags/tag93.xml"/><Relationship Id="rId3" Type="http://schemas.openxmlformats.org/officeDocument/2006/relationships/image" Target="../media/image5.png"/><Relationship Id="rId2" Type="http://schemas.openxmlformats.org/officeDocument/2006/relationships/tags" Target="../tags/tag92.xml"/><Relationship Id="rId1" Type="http://schemas.openxmlformats.org/officeDocument/2006/relationships/image" Target="../media/image44.png"/></Relationships>
</file>

<file path=ppt/slides/_rels/slide48.xml.rels><?xml version="1.0" encoding="UTF-8" standalone="yes"?>
<Relationships xmlns="http://schemas.openxmlformats.org/package/2006/relationships"><Relationship Id="rId6" Type="http://schemas.openxmlformats.org/officeDocument/2006/relationships/notesSlide" Target="../notesSlides/notesSlide48.xml"/><Relationship Id="rId5" Type="http://schemas.openxmlformats.org/officeDocument/2006/relationships/slideLayout" Target="../slideLayouts/slideLayout8.xml"/><Relationship Id="rId4" Type="http://schemas.openxmlformats.org/officeDocument/2006/relationships/tags" Target="../tags/tag95.xml"/><Relationship Id="rId3" Type="http://schemas.openxmlformats.org/officeDocument/2006/relationships/image" Target="../media/image5.png"/><Relationship Id="rId2" Type="http://schemas.openxmlformats.org/officeDocument/2006/relationships/tags" Target="../tags/tag94.xml"/><Relationship Id="rId1" Type="http://schemas.openxmlformats.org/officeDocument/2006/relationships/image" Target="../media/image45.png"/></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49.xml"/><Relationship Id="rId5" Type="http://schemas.openxmlformats.org/officeDocument/2006/relationships/slideLayout" Target="../slideLayouts/slideLayout8.xml"/><Relationship Id="rId4" Type="http://schemas.openxmlformats.org/officeDocument/2006/relationships/tags" Target="../tags/tag97.xml"/><Relationship Id="rId3" Type="http://schemas.openxmlformats.org/officeDocument/2006/relationships/image" Target="../media/image5.png"/><Relationship Id="rId2" Type="http://schemas.openxmlformats.org/officeDocument/2006/relationships/tags" Target="../tags/tag96.xml"/><Relationship Id="rId1" Type="http://schemas.openxmlformats.org/officeDocument/2006/relationships/image" Target="../media/image46.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8.xml"/><Relationship Id="rId6" Type="http://schemas.openxmlformats.org/officeDocument/2006/relationships/tags" Target="../tags/tag9.xml"/><Relationship Id="rId5" Type="http://schemas.openxmlformats.org/officeDocument/2006/relationships/image" Target="../media/image5.png"/><Relationship Id="rId4" Type="http://schemas.openxmlformats.org/officeDocument/2006/relationships/tags" Target="../tags/tag8.xml"/><Relationship Id="rId3" Type="http://schemas.openxmlformats.org/officeDocument/2006/relationships/image" Target="../media/image9.png"/><Relationship Id="rId2" Type="http://schemas.openxmlformats.org/officeDocument/2006/relationships/slide" Target="slide3.xml"/><Relationship Id="rId1" Type="http://schemas.openxmlformats.org/officeDocument/2006/relationships/image" Target="../media/image10.png"/></Relationships>
</file>

<file path=ppt/slides/_rels/slide50.xml.rels><?xml version="1.0" encoding="UTF-8" standalone="yes"?>
<Relationships xmlns="http://schemas.openxmlformats.org/package/2006/relationships"><Relationship Id="rId6" Type="http://schemas.openxmlformats.org/officeDocument/2006/relationships/notesSlide" Target="../notesSlides/notesSlide50.xml"/><Relationship Id="rId5" Type="http://schemas.openxmlformats.org/officeDocument/2006/relationships/slideLayout" Target="../slideLayouts/slideLayout8.xml"/><Relationship Id="rId4" Type="http://schemas.openxmlformats.org/officeDocument/2006/relationships/tags" Target="../tags/tag99.xml"/><Relationship Id="rId3" Type="http://schemas.openxmlformats.org/officeDocument/2006/relationships/image" Target="../media/image5.png"/><Relationship Id="rId2" Type="http://schemas.openxmlformats.org/officeDocument/2006/relationships/tags" Target="../tags/tag98.xml"/><Relationship Id="rId1" Type="http://schemas.openxmlformats.org/officeDocument/2006/relationships/image" Target="../media/image47.png"/></Relationships>
</file>

<file path=ppt/slides/_rels/slide51.xml.rels><?xml version="1.0" encoding="UTF-8" standalone="yes"?>
<Relationships xmlns="http://schemas.openxmlformats.org/package/2006/relationships"><Relationship Id="rId7" Type="http://schemas.openxmlformats.org/officeDocument/2006/relationships/notesSlide" Target="../notesSlides/notesSlide51.xml"/><Relationship Id="rId6" Type="http://schemas.openxmlformats.org/officeDocument/2006/relationships/slideLayout" Target="../slideLayouts/slideLayout8.xml"/><Relationship Id="rId5" Type="http://schemas.openxmlformats.org/officeDocument/2006/relationships/tags" Target="../tags/tag101.xml"/><Relationship Id="rId4" Type="http://schemas.openxmlformats.org/officeDocument/2006/relationships/image" Target="../media/image5.png"/><Relationship Id="rId3" Type="http://schemas.openxmlformats.org/officeDocument/2006/relationships/tags" Target="../tags/tag100.xml"/><Relationship Id="rId2" Type="http://schemas.openxmlformats.org/officeDocument/2006/relationships/image" Target="../media/image36.png"/><Relationship Id="rId1" Type="http://schemas.openxmlformats.org/officeDocument/2006/relationships/image" Target="../media/image48.png"/></Relationships>
</file>

<file path=ppt/slides/_rels/slide52.xml.rels><?xml version="1.0" encoding="UTF-8" standalone="yes"?>
<Relationships xmlns="http://schemas.openxmlformats.org/package/2006/relationships"><Relationship Id="rId7" Type="http://schemas.openxmlformats.org/officeDocument/2006/relationships/notesSlide" Target="../notesSlides/notesSlide52.xml"/><Relationship Id="rId6" Type="http://schemas.openxmlformats.org/officeDocument/2006/relationships/slideLayout" Target="../slideLayouts/slideLayout8.xml"/><Relationship Id="rId5" Type="http://schemas.openxmlformats.org/officeDocument/2006/relationships/tags" Target="../tags/tag103.xml"/><Relationship Id="rId4" Type="http://schemas.openxmlformats.org/officeDocument/2006/relationships/image" Target="../media/image5.png"/><Relationship Id="rId3" Type="http://schemas.openxmlformats.org/officeDocument/2006/relationships/tags" Target="../tags/tag102.xml"/><Relationship Id="rId2" Type="http://schemas.openxmlformats.org/officeDocument/2006/relationships/hyperlink" Target="https://www.boxuegu.com/" TargetMode="External"/><Relationship Id="rId1" Type="http://schemas.openxmlformats.org/officeDocument/2006/relationships/image" Target="../media/image49.png"/></Relationships>
</file>

<file path=ppt/slides/_rels/slide53.xml.rels><?xml version="1.0" encoding="UTF-8" standalone="yes"?>
<Relationships xmlns="http://schemas.openxmlformats.org/package/2006/relationships"><Relationship Id="rId6" Type="http://schemas.openxmlformats.org/officeDocument/2006/relationships/notesSlide" Target="../notesSlides/notesSlide53.xml"/><Relationship Id="rId5" Type="http://schemas.openxmlformats.org/officeDocument/2006/relationships/slideLayout" Target="../slideLayouts/slideLayout8.xml"/><Relationship Id="rId4" Type="http://schemas.openxmlformats.org/officeDocument/2006/relationships/tags" Target="../tags/tag105.xml"/><Relationship Id="rId3" Type="http://schemas.openxmlformats.org/officeDocument/2006/relationships/image" Target="../media/image5.png"/><Relationship Id="rId2" Type="http://schemas.openxmlformats.org/officeDocument/2006/relationships/tags" Target="../tags/tag104.xml"/><Relationship Id="rId1" Type="http://schemas.openxmlformats.org/officeDocument/2006/relationships/image" Target="../media/image50.png"/></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54.xml"/><Relationship Id="rId5" Type="http://schemas.openxmlformats.org/officeDocument/2006/relationships/slideLayout" Target="../slideLayouts/slideLayout8.xml"/><Relationship Id="rId4" Type="http://schemas.openxmlformats.org/officeDocument/2006/relationships/tags" Target="../tags/tag107.xml"/><Relationship Id="rId3" Type="http://schemas.openxmlformats.org/officeDocument/2006/relationships/image" Target="../media/image5.png"/><Relationship Id="rId2" Type="http://schemas.openxmlformats.org/officeDocument/2006/relationships/tags" Target="../tags/tag106.xml"/><Relationship Id="rId1" Type="http://schemas.openxmlformats.org/officeDocument/2006/relationships/image" Target="../media/image50.png"/></Relationships>
</file>

<file path=ppt/slides/_rels/slide55.xml.rels><?xml version="1.0" encoding="UTF-8" standalone="yes"?>
<Relationships xmlns="http://schemas.openxmlformats.org/package/2006/relationships"><Relationship Id="rId6" Type="http://schemas.openxmlformats.org/officeDocument/2006/relationships/notesSlide" Target="../notesSlides/notesSlide55.xml"/><Relationship Id="rId5" Type="http://schemas.openxmlformats.org/officeDocument/2006/relationships/slideLayout" Target="../slideLayouts/slideLayout8.xml"/><Relationship Id="rId4" Type="http://schemas.openxmlformats.org/officeDocument/2006/relationships/tags" Target="../tags/tag109.xml"/><Relationship Id="rId3" Type="http://schemas.openxmlformats.org/officeDocument/2006/relationships/image" Target="../media/image5.png"/><Relationship Id="rId2" Type="http://schemas.openxmlformats.org/officeDocument/2006/relationships/tags" Target="../tags/tag108.xml"/><Relationship Id="rId1" Type="http://schemas.openxmlformats.org/officeDocument/2006/relationships/image" Target="../media/image50.png"/></Relationships>
</file>

<file path=ppt/slides/_rels/slide56.xml.rels><?xml version="1.0" encoding="UTF-8" standalone="yes"?>
<Relationships xmlns="http://schemas.openxmlformats.org/package/2006/relationships"><Relationship Id="rId6" Type="http://schemas.openxmlformats.org/officeDocument/2006/relationships/notesSlide" Target="../notesSlides/notesSlide56.xml"/><Relationship Id="rId5" Type="http://schemas.openxmlformats.org/officeDocument/2006/relationships/slideLayout" Target="../slideLayouts/slideLayout8.xml"/><Relationship Id="rId4" Type="http://schemas.openxmlformats.org/officeDocument/2006/relationships/tags" Target="../tags/tag111.xml"/><Relationship Id="rId3" Type="http://schemas.openxmlformats.org/officeDocument/2006/relationships/image" Target="../media/image5.png"/><Relationship Id="rId2" Type="http://schemas.openxmlformats.org/officeDocument/2006/relationships/tags" Target="../tags/tag110.xml"/><Relationship Id="rId1" Type="http://schemas.openxmlformats.org/officeDocument/2006/relationships/image" Target="../media/image51.png"/></Relationships>
</file>

<file path=ppt/slides/_rels/slide57.xml.rels><?xml version="1.0" encoding="UTF-8" standalone="yes"?>
<Relationships xmlns="http://schemas.openxmlformats.org/package/2006/relationships"><Relationship Id="rId6" Type="http://schemas.openxmlformats.org/officeDocument/2006/relationships/notesSlide" Target="../notesSlides/notesSlide57.xml"/><Relationship Id="rId5" Type="http://schemas.openxmlformats.org/officeDocument/2006/relationships/slideLayout" Target="../slideLayouts/slideLayout8.xml"/><Relationship Id="rId4" Type="http://schemas.openxmlformats.org/officeDocument/2006/relationships/tags" Target="../tags/tag113.xml"/><Relationship Id="rId3" Type="http://schemas.openxmlformats.org/officeDocument/2006/relationships/image" Target="../media/image5.png"/><Relationship Id="rId2" Type="http://schemas.openxmlformats.org/officeDocument/2006/relationships/tags" Target="../tags/tag112.xml"/><Relationship Id="rId1" Type="http://schemas.openxmlformats.org/officeDocument/2006/relationships/image" Target="../media/image52.png"/></Relationships>
</file>

<file path=ppt/slides/_rels/slide58.xml.rels><?xml version="1.0" encoding="UTF-8" standalone="yes"?>
<Relationships xmlns="http://schemas.openxmlformats.org/package/2006/relationships"><Relationship Id="rId5" Type="http://schemas.openxmlformats.org/officeDocument/2006/relationships/notesSlide" Target="../notesSlides/notesSlide58.xml"/><Relationship Id="rId4" Type="http://schemas.openxmlformats.org/officeDocument/2006/relationships/slideLayout" Target="../slideLayouts/slideLayout8.xml"/><Relationship Id="rId3" Type="http://schemas.openxmlformats.org/officeDocument/2006/relationships/tags" Target="../tags/tag115.xml"/><Relationship Id="rId2" Type="http://schemas.openxmlformats.org/officeDocument/2006/relationships/image" Target="../media/image5.png"/><Relationship Id="rId1" Type="http://schemas.openxmlformats.org/officeDocument/2006/relationships/tags" Target="../tags/tag114.xml"/></Relationships>
</file>

<file path=ppt/slides/_rels/slide59.xml.rels><?xml version="1.0" encoding="UTF-8" standalone="yes"?>
<Relationships xmlns="http://schemas.openxmlformats.org/package/2006/relationships"><Relationship Id="rId5" Type="http://schemas.openxmlformats.org/officeDocument/2006/relationships/notesSlide" Target="../notesSlides/notesSlide59.xml"/><Relationship Id="rId4" Type="http://schemas.openxmlformats.org/officeDocument/2006/relationships/slideLayout" Target="../slideLayouts/slideLayout8.xml"/><Relationship Id="rId3" Type="http://schemas.openxmlformats.org/officeDocument/2006/relationships/tags" Target="../tags/tag117.xml"/><Relationship Id="rId2" Type="http://schemas.openxmlformats.org/officeDocument/2006/relationships/image" Target="../media/image5.png"/><Relationship Id="rId1" Type="http://schemas.openxmlformats.org/officeDocument/2006/relationships/tags" Target="../tags/tag116.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8.xml"/><Relationship Id="rId6" Type="http://schemas.openxmlformats.org/officeDocument/2006/relationships/tags" Target="../tags/tag11.xml"/><Relationship Id="rId5" Type="http://schemas.openxmlformats.org/officeDocument/2006/relationships/image" Target="../media/image5.png"/><Relationship Id="rId4" Type="http://schemas.openxmlformats.org/officeDocument/2006/relationships/tags" Target="../tags/tag10.xml"/><Relationship Id="rId3" Type="http://schemas.openxmlformats.org/officeDocument/2006/relationships/image" Target="../media/image9.png"/><Relationship Id="rId2" Type="http://schemas.openxmlformats.org/officeDocument/2006/relationships/slide" Target="slide3.xml"/><Relationship Id="rId1" Type="http://schemas.openxmlformats.org/officeDocument/2006/relationships/image" Target="../media/image11.png"/></Relationships>
</file>

<file path=ppt/slides/_rels/slide60.xml.rels><?xml version="1.0" encoding="UTF-8" standalone="yes"?>
<Relationships xmlns="http://schemas.openxmlformats.org/package/2006/relationships"><Relationship Id="rId5" Type="http://schemas.openxmlformats.org/officeDocument/2006/relationships/notesSlide" Target="../notesSlides/notesSlide60.xml"/><Relationship Id="rId4" Type="http://schemas.openxmlformats.org/officeDocument/2006/relationships/slideLayout" Target="../slideLayouts/slideLayout8.xml"/><Relationship Id="rId3" Type="http://schemas.openxmlformats.org/officeDocument/2006/relationships/tags" Target="../tags/tag119.xml"/><Relationship Id="rId2" Type="http://schemas.openxmlformats.org/officeDocument/2006/relationships/image" Target="../media/image5.png"/><Relationship Id="rId1" Type="http://schemas.openxmlformats.org/officeDocument/2006/relationships/tags" Target="../tags/tag118.xml"/></Relationships>
</file>

<file path=ppt/slides/_rels/slide61.xml.rels><?xml version="1.0" encoding="UTF-8" standalone="yes"?>
<Relationships xmlns="http://schemas.openxmlformats.org/package/2006/relationships"><Relationship Id="rId5" Type="http://schemas.openxmlformats.org/officeDocument/2006/relationships/notesSlide" Target="../notesSlides/notesSlide61.xml"/><Relationship Id="rId4" Type="http://schemas.openxmlformats.org/officeDocument/2006/relationships/slideLayout" Target="../slideLayouts/slideLayout8.xml"/><Relationship Id="rId3" Type="http://schemas.openxmlformats.org/officeDocument/2006/relationships/tags" Target="../tags/tag121.xml"/><Relationship Id="rId2" Type="http://schemas.openxmlformats.org/officeDocument/2006/relationships/image" Target="../media/image5.png"/><Relationship Id="rId1" Type="http://schemas.openxmlformats.org/officeDocument/2006/relationships/tags" Target="../tags/tag120.xml"/></Relationships>
</file>

<file path=ppt/slides/_rels/slide62.xml.rels><?xml version="1.0" encoding="UTF-8" standalone="yes"?>
<Relationships xmlns="http://schemas.openxmlformats.org/package/2006/relationships"><Relationship Id="rId6" Type="http://schemas.openxmlformats.org/officeDocument/2006/relationships/notesSlide" Target="../notesSlides/notesSlide62.xml"/><Relationship Id="rId5" Type="http://schemas.openxmlformats.org/officeDocument/2006/relationships/slideLayout" Target="../slideLayouts/slideLayout8.xml"/><Relationship Id="rId4" Type="http://schemas.openxmlformats.org/officeDocument/2006/relationships/tags" Target="../tags/tag123.xml"/><Relationship Id="rId3" Type="http://schemas.openxmlformats.org/officeDocument/2006/relationships/image" Target="../media/image5.png"/><Relationship Id="rId2" Type="http://schemas.openxmlformats.org/officeDocument/2006/relationships/tags" Target="../tags/tag122.xml"/><Relationship Id="rId1" Type="http://schemas.openxmlformats.org/officeDocument/2006/relationships/image" Target="../media/image53.png"/></Relationships>
</file>

<file path=ppt/slides/_rels/slide63.xml.rels><?xml version="1.0" encoding="UTF-8" standalone="yes"?>
<Relationships xmlns="http://schemas.openxmlformats.org/package/2006/relationships"><Relationship Id="rId5" Type="http://schemas.openxmlformats.org/officeDocument/2006/relationships/notesSlide" Target="../notesSlides/notesSlide63.xml"/><Relationship Id="rId4" Type="http://schemas.openxmlformats.org/officeDocument/2006/relationships/slideLayout" Target="../slideLayouts/slideLayout8.xml"/><Relationship Id="rId3" Type="http://schemas.openxmlformats.org/officeDocument/2006/relationships/tags" Target="../tags/tag125.xml"/><Relationship Id="rId2" Type="http://schemas.openxmlformats.org/officeDocument/2006/relationships/image" Target="../media/image5.png"/><Relationship Id="rId1" Type="http://schemas.openxmlformats.org/officeDocument/2006/relationships/tags" Target="../tags/tag124.xml"/></Relationships>
</file>

<file path=ppt/slides/_rels/slide64.xml.rels><?xml version="1.0" encoding="UTF-8" standalone="yes"?>
<Relationships xmlns="http://schemas.openxmlformats.org/package/2006/relationships"><Relationship Id="rId6" Type="http://schemas.openxmlformats.org/officeDocument/2006/relationships/notesSlide" Target="../notesSlides/notesSlide64.xml"/><Relationship Id="rId5" Type="http://schemas.openxmlformats.org/officeDocument/2006/relationships/slideLayout" Target="../slideLayouts/slideLayout8.xml"/><Relationship Id="rId4" Type="http://schemas.openxmlformats.org/officeDocument/2006/relationships/tags" Target="../tags/tag127.xml"/><Relationship Id="rId3" Type="http://schemas.openxmlformats.org/officeDocument/2006/relationships/image" Target="../media/image5.png"/><Relationship Id="rId2" Type="http://schemas.openxmlformats.org/officeDocument/2006/relationships/tags" Target="../tags/tag126.xml"/><Relationship Id="rId1" Type="http://schemas.openxmlformats.org/officeDocument/2006/relationships/image" Target="../media/image54.png"/></Relationships>
</file>

<file path=ppt/slides/_rels/slide65.xml.rels><?xml version="1.0" encoding="UTF-8" standalone="yes"?>
<Relationships xmlns="http://schemas.openxmlformats.org/package/2006/relationships"><Relationship Id="rId6" Type="http://schemas.openxmlformats.org/officeDocument/2006/relationships/notesSlide" Target="../notesSlides/notesSlide65.xml"/><Relationship Id="rId5" Type="http://schemas.openxmlformats.org/officeDocument/2006/relationships/slideLayout" Target="../slideLayouts/slideLayout8.xml"/><Relationship Id="rId4" Type="http://schemas.openxmlformats.org/officeDocument/2006/relationships/tags" Target="../tags/tag129.xml"/><Relationship Id="rId3" Type="http://schemas.openxmlformats.org/officeDocument/2006/relationships/image" Target="../media/image5.png"/><Relationship Id="rId2" Type="http://schemas.openxmlformats.org/officeDocument/2006/relationships/tags" Target="../tags/tag128.xml"/><Relationship Id="rId1" Type="http://schemas.openxmlformats.org/officeDocument/2006/relationships/image" Target="../media/image55.png"/></Relationships>
</file>

<file path=ppt/slides/_rels/slide66.xml.rels><?xml version="1.0" encoding="UTF-8" standalone="yes"?>
<Relationships xmlns="http://schemas.openxmlformats.org/package/2006/relationships"><Relationship Id="rId6" Type="http://schemas.openxmlformats.org/officeDocument/2006/relationships/notesSlide" Target="../notesSlides/notesSlide66.xml"/><Relationship Id="rId5" Type="http://schemas.openxmlformats.org/officeDocument/2006/relationships/slideLayout" Target="../slideLayouts/slideLayout8.xml"/><Relationship Id="rId4" Type="http://schemas.openxmlformats.org/officeDocument/2006/relationships/tags" Target="../tags/tag131.xml"/><Relationship Id="rId3" Type="http://schemas.openxmlformats.org/officeDocument/2006/relationships/image" Target="../media/image5.png"/><Relationship Id="rId2" Type="http://schemas.openxmlformats.org/officeDocument/2006/relationships/tags" Target="../tags/tag130.xml"/><Relationship Id="rId1" Type="http://schemas.openxmlformats.org/officeDocument/2006/relationships/image" Target="../media/image56.png"/></Relationships>
</file>

<file path=ppt/slides/_rels/slide67.xml.rels><?xml version="1.0" encoding="UTF-8" standalone="yes"?>
<Relationships xmlns="http://schemas.openxmlformats.org/package/2006/relationships"><Relationship Id="rId6" Type="http://schemas.openxmlformats.org/officeDocument/2006/relationships/notesSlide" Target="../notesSlides/notesSlide67.xml"/><Relationship Id="rId5" Type="http://schemas.openxmlformats.org/officeDocument/2006/relationships/slideLayout" Target="../slideLayouts/slideLayout8.xml"/><Relationship Id="rId4" Type="http://schemas.openxmlformats.org/officeDocument/2006/relationships/tags" Target="../tags/tag133.xml"/><Relationship Id="rId3" Type="http://schemas.openxmlformats.org/officeDocument/2006/relationships/image" Target="../media/image5.png"/><Relationship Id="rId2" Type="http://schemas.openxmlformats.org/officeDocument/2006/relationships/tags" Target="../tags/tag132.xml"/><Relationship Id="rId1" Type="http://schemas.openxmlformats.org/officeDocument/2006/relationships/image" Target="../media/image57.png"/></Relationships>
</file>

<file path=ppt/slides/_rels/slide68.xml.rels><?xml version="1.0" encoding="UTF-8" standalone="yes"?>
<Relationships xmlns="http://schemas.openxmlformats.org/package/2006/relationships"><Relationship Id="rId6" Type="http://schemas.openxmlformats.org/officeDocument/2006/relationships/notesSlide" Target="../notesSlides/notesSlide68.xml"/><Relationship Id="rId5" Type="http://schemas.openxmlformats.org/officeDocument/2006/relationships/slideLayout" Target="../slideLayouts/slideLayout8.xml"/><Relationship Id="rId4" Type="http://schemas.openxmlformats.org/officeDocument/2006/relationships/tags" Target="../tags/tag135.xml"/><Relationship Id="rId3"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image" Target="../media/image58.png"/></Relationships>
</file>

<file path=ppt/slides/_rels/slide69.xml.rels><?xml version="1.0" encoding="UTF-8" standalone="yes"?>
<Relationships xmlns="http://schemas.openxmlformats.org/package/2006/relationships"><Relationship Id="rId6" Type="http://schemas.openxmlformats.org/officeDocument/2006/relationships/notesSlide" Target="../notesSlides/notesSlide69.xml"/><Relationship Id="rId5" Type="http://schemas.openxmlformats.org/officeDocument/2006/relationships/slideLayout" Target="../slideLayouts/slideLayout8.xml"/><Relationship Id="rId4" Type="http://schemas.openxmlformats.org/officeDocument/2006/relationships/tags" Target="../tags/tag137.xml"/><Relationship Id="rId3" Type="http://schemas.openxmlformats.org/officeDocument/2006/relationships/image" Target="../media/image5.png"/><Relationship Id="rId2" Type="http://schemas.openxmlformats.org/officeDocument/2006/relationships/tags" Target="../tags/tag136.xml"/><Relationship Id="rId1" Type="http://schemas.openxmlformats.org/officeDocument/2006/relationships/image" Target="../media/image59.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vmlDrawing" Target="../drawings/vmlDrawing1.vml"/><Relationship Id="rId6" Type="http://schemas.openxmlformats.org/officeDocument/2006/relationships/slideLayout" Target="../slideLayouts/slideLayout8.xml"/><Relationship Id="rId5" Type="http://schemas.openxmlformats.org/officeDocument/2006/relationships/tags" Target="../tags/tag13.xml"/><Relationship Id="rId4" Type="http://schemas.openxmlformats.org/officeDocument/2006/relationships/image" Target="../media/image5.png"/><Relationship Id="rId3" Type="http://schemas.openxmlformats.org/officeDocument/2006/relationships/tags" Target="../tags/tag12.xml"/><Relationship Id="rId2" Type="http://schemas.openxmlformats.org/officeDocument/2006/relationships/image" Target="../media/image12.emf"/><Relationship Id="rId1" Type="http://schemas.openxmlformats.org/officeDocument/2006/relationships/oleObject" Target="../embeddings/oleObject1.bin"/></Relationships>
</file>

<file path=ppt/slides/_rels/slide70.xml.rels><?xml version="1.0" encoding="UTF-8" standalone="yes"?>
<Relationships xmlns="http://schemas.openxmlformats.org/package/2006/relationships"><Relationship Id="rId5" Type="http://schemas.openxmlformats.org/officeDocument/2006/relationships/notesSlide" Target="../notesSlides/notesSlide70.xml"/><Relationship Id="rId4" Type="http://schemas.openxmlformats.org/officeDocument/2006/relationships/slideLayout" Target="../slideLayouts/slideLayout8.xml"/><Relationship Id="rId3" Type="http://schemas.openxmlformats.org/officeDocument/2006/relationships/tags" Target="../tags/tag139.xml"/><Relationship Id="rId2" Type="http://schemas.openxmlformats.org/officeDocument/2006/relationships/image" Target="../media/image5.png"/><Relationship Id="rId1" Type="http://schemas.openxmlformats.org/officeDocument/2006/relationships/tags" Target="../tags/tag138.xml"/></Relationships>
</file>

<file path=ppt/slides/_rels/slide71.xml.rels><?xml version="1.0" encoding="UTF-8" standalone="yes"?>
<Relationships xmlns="http://schemas.openxmlformats.org/package/2006/relationships"><Relationship Id="rId6" Type="http://schemas.openxmlformats.org/officeDocument/2006/relationships/notesSlide" Target="../notesSlides/notesSlide71.xml"/><Relationship Id="rId5" Type="http://schemas.openxmlformats.org/officeDocument/2006/relationships/slideLayout" Target="../slideLayouts/slideLayout8.xml"/><Relationship Id="rId4" Type="http://schemas.openxmlformats.org/officeDocument/2006/relationships/tags" Target="../tags/tag141.xml"/><Relationship Id="rId3" Type="http://schemas.openxmlformats.org/officeDocument/2006/relationships/image" Target="../media/image5.png"/><Relationship Id="rId2" Type="http://schemas.openxmlformats.org/officeDocument/2006/relationships/tags" Target="../tags/tag140.xml"/><Relationship Id="rId1" Type="http://schemas.openxmlformats.org/officeDocument/2006/relationships/image" Target="../media/image60.png"/></Relationships>
</file>

<file path=ppt/slides/_rels/slide72.xml.rels><?xml version="1.0" encoding="UTF-8" standalone="yes"?>
<Relationships xmlns="http://schemas.openxmlformats.org/package/2006/relationships"><Relationship Id="rId6" Type="http://schemas.openxmlformats.org/officeDocument/2006/relationships/notesSlide" Target="../notesSlides/notesSlide72.xml"/><Relationship Id="rId5" Type="http://schemas.openxmlformats.org/officeDocument/2006/relationships/slideLayout" Target="../slideLayouts/slideLayout8.xml"/><Relationship Id="rId4" Type="http://schemas.openxmlformats.org/officeDocument/2006/relationships/tags" Target="../tags/tag143.xml"/><Relationship Id="rId3" Type="http://schemas.openxmlformats.org/officeDocument/2006/relationships/image" Target="../media/image5.png"/><Relationship Id="rId2" Type="http://schemas.openxmlformats.org/officeDocument/2006/relationships/tags" Target="../tags/tag142.xml"/><Relationship Id="rId1" Type="http://schemas.openxmlformats.org/officeDocument/2006/relationships/image" Target="../media/image61.png"/></Relationships>
</file>

<file path=ppt/slides/_rels/slide73.xml.rels><?xml version="1.0" encoding="UTF-8" standalone="yes"?>
<Relationships xmlns="http://schemas.openxmlformats.org/package/2006/relationships"><Relationship Id="rId7" Type="http://schemas.openxmlformats.org/officeDocument/2006/relationships/notesSlide" Target="../notesSlides/notesSlide73.xml"/><Relationship Id="rId6" Type="http://schemas.openxmlformats.org/officeDocument/2006/relationships/slideLayout" Target="../slideLayouts/slideLayout8.xml"/><Relationship Id="rId5" Type="http://schemas.openxmlformats.org/officeDocument/2006/relationships/tags" Target="../tags/tag145.xml"/><Relationship Id="rId4" Type="http://schemas.openxmlformats.org/officeDocument/2006/relationships/image" Target="../media/image5.png"/><Relationship Id="rId3" Type="http://schemas.openxmlformats.org/officeDocument/2006/relationships/tags" Target="../tags/tag144.xml"/><Relationship Id="rId2" Type="http://schemas.openxmlformats.org/officeDocument/2006/relationships/image" Target="../media/image63.png"/><Relationship Id="rId1" Type="http://schemas.openxmlformats.org/officeDocument/2006/relationships/image" Target="../media/image62.png"/></Relationships>
</file>

<file path=ppt/slides/_rels/slide74.xml.rels><?xml version="1.0" encoding="UTF-8" standalone="yes"?>
<Relationships xmlns="http://schemas.openxmlformats.org/package/2006/relationships"><Relationship Id="rId6" Type="http://schemas.openxmlformats.org/officeDocument/2006/relationships/notesSlide" Target="../notesSlides/notesSlide74.xml"/><Relationship Id="rId5" Type="http://schemas.openxmlformats.org/officeDocument/2006/relationships/slideLayout" Target="../slideLayouts/slideLayout8.xml"/><Relationship Id="rId4" Type="http://schemas.openxmlformats.org/officeDocument/2006/relationships/tags" Target="../tags/tag147.xml"/><Relationship Id="rId3" Type="http://schemas.openxmlformats.org/officeDocument/2006/relationships/image" Target="../media/image5.png"/><Relationship Id="rId2" Type="http://schemas.openxmlformats.org/officeDocument/2006/relationships/tags" Target="../tags/tag146.xml"/><Relationship Id="rId1" Type="http://schemas.openxmlformats.org/officeDocument/2006/relationships/image" Target="../media/image64.png"/></Relationships>
</file>

<file path=ppt/slides/_rels/slide75.xml.rels><?xml version="1.0" encoding="UTF-8" standalone="yes"?>
<Relationships xmlns="http://schemas.openxmlformats.org/package/2006/relationships"><Relationship Id="rId6" Type="http://schemas.openxmlformats.org/officeDocument/2006/relationships/notesSlide" Target="../notesSlides/notesSlide75.xml"/><Relationship Id="rId5" Type="http://schemas.openxmlformats.org/officeDocument/2006/relationships/slideLayout" Target="../slideLayouts/slideLayout8.xml"/><Relationship Id="rId4" Type="http://schemas.openxmlformats.org/officeDocument/2006/relationships/tags" Target="../tags/tag149.xml"/><Relationship Id="rId3" Type="http://schemas.openxmlformats.org/officeDocument/2006/relationships/image" Target="../media/image5.png"/><Relationship Id="rId2" Type="http://schemas.openxmlformats.org/officeDocument/2006/relationships/tags" Target="../tags/tag148.xml"/><Relationship Id="rId1" Type="http://schemas.openxmlformats.org/officeDocument/2006/relationships/image" Target="../media/image65.png"/></Relationships>
</file>

<file path=ppt/slides/_rels/slide76.xml.rels><?xml version="1.0" encoding="UTF-8" standalone="yes"?>
<Relationships xmlns="http://schemas.openxmlformats.org/package/2006/relationships"><Relationship Id="rId6" Type="http://schemas.openxmlformats.org/officeDocument/2006/relationships/notesSlide" Target="../notesSlides/notesSlide76.xml"/><Relationship Id="rId5" Type="http://schemas.openxmlformats.org/officeDocument/2006/relationships/slideLayout" Target="../slideLayouts/slideLayout8.xml"/><Relationship Id="rId4" Type="http://schemas.openxmlformats.org/officeDocument/2006/relationships/tags" Target="../tags/tag151.xml"/><Relationship Id="rId3" Type="http://schemas.openxmlformats.org/officeDocument/2006/relationships/image" Target="../media/image5.png"/><Relationship Id="rId2" Type="http://schemas.openxmlformats.org/officeDocument/2006/relationships/tags" Target="../tags/tag150.xml"/><Relationship Id="rId1" Type="http://schemas.openxmlformats.org/officeDocument/2006/relationships/image" Target="../media/image65.png"/></Relationships>
</file>

<file path=ppt/slides/_rels/slide77.xml.rels><?xml version="1.0" encoding="UTF-8" standalone="yes"?>
<Relationships xmlns="http://schemas.openxmlformats.org/package/2006/relationships"><Relationship Id="rId6" Type="http://schemas.openxmlformats.org/officeDocument/2006/relationships/notesSlide" Target="../notesSlides/notesSlide77.xml"/><Relationship Id="rId5" Type="http://schemas.openxmlformats.org/officeDocument/2006/relationships/slideLayout" Target="../slideLayouts/slideLayout8.xml"/><Relationship Id="rId4" Type="http://schemas.openxmlformats.org/officeDocument/2006/relationships/tags" Target="../tags/tag153.xml"/><Relationship Id="rId3" Type="http://schemas.openxmlformats.org/officeDocument/2006/relationships/image" Target="../media/image5.png"/><Relationship Id="rId2" Type="http://schemas.openxmlformats.org/officeDocument/2006/relationships/tags" Target="../tags/tag152.xml"/><Relationship Id="rId1" Type="http://schemas.openxmlformats.org/officeDocument/2006/relationships/image" Target="../media/image66.png"/></Relationships>
</file>

<file path=ppt/slides/_rels/slide78.xml.rels><?xml version="1.0" encoding="UTF-8" standalone="yes"?>
<Relationships xmlns="http://schemas.openxmlformats.org/package/2006/relationships"><Relationship Id="rId6" Type="http://schemas.openxmlformats.org/officeDocument/2006/relationships/notesSlide" Target="../notesSlides/notesSlide78.xml"/><Relationship Id="rId5" Type="http://schemas.openxmlformats.org/officeDocument/2006/relationships/slideLayout" Target="../slideLayouts/slideLayout8.xml"/><Relationship Id="rId4" Type="http://schemas.openxmlformats.org/officeDocument/2006/relationships/tags" Target="../tags/tag155.xml"/><Relationship Id="rId3" Type="http://schemas.openxmlformats.org/officeDocument/2006/relationships/image" Target="../media/image5.png"/><Relationship Id="rId2" Type="http://schemas.openxmlformats.org/officeDocument/2006/relationships/tags" Target="../tags/tag154.xml"/><Relationship Id="rId1" Type="http://schemas.openxmlformats.org/officeDocument/2006/relationships/image" Target="../media/image66.png"/></Relationships>
</file>

<file path=ppt/slides/_rels/slide79.xml.rels><?xml version="1.0" encoding="UTF-8" standalone="yes"?>
<Relationships xmlns="http://schemas.openxmlformats.org/package/2006/relationships"><Relationship Id="rId6" Type="http://schemas.openxmlformats.org/officeDocument/2006/relationships/notesSlide" Target="../notesSlides/notesSlide79.xml"/><Relationship Id="rId5" Type="http://schemas.openxmlformats.org/officeDocument/2006/relationships/slideLayout" Target="../slideLayouts/slideLayout8.xml"/><Relationship Id="rId4" Type="http://schemas.openxmlformats.org/officeDocument/2006/relationships/tags" Target="../tags/tag157.xml"/><Relationship Id="rId3" Type="http://schemas.openxmlformats.org/officeDocument/2006/relationships/image" Target="../media/image5.png"/><Relationship Id="rId2" Type="http://schemas.openxmlformats.org/officeDocument/2006/relationships/tags" Target="../tags/tag156.xml"/><Relationship Id="rId1" Type="http://schemas.openxmlformats.org/officeDocument/2006/relationships/image" Target="../media/image67.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8.xml"/><Relationship Id="rId4" Type="http://schemas.openxmlformats.org/officeDocument/2006/relationships/tags" Target="../tags/tag15.xml"/><Relationship Id="rId3" Type="http://schemas.openxmlformats.org/officeDocument/2006/relationships/image" Target="../media/image5.png"/><Relationship Id="rId2" Type="http://schemas.openxmlformats.org/officeDocument/2006/relationships/tags" Target="../tags/tag14.xml"/><Relationship Id="rId1" Type="http://schemas.openxmlformats.org/officeDocument/2006/relationships/image" Target="../media/image13.png"/></Relationships>
</file>

<file path=ppt/slides/_rels/slide80.xml.rels><?xml version="1.0" encoding="UTF-8" standalone="yes"?>
<Relationships xmlns="http://schemas.openxmlformats.org/package/2006/relationships"><Relationship Id="rId6" Type="http://schemas.openxmlformats.org/officeDocument/2006/relationships/notesSlide" Target="../notesSlides/notesSlide80.xml"/><Relationship Id="rId5" Type="http://schemas.openxmlformats.org/officeDocument/2006/relationships/slideLayout" Target="../slideLayouts/slideLayout9.xml"/><Relationship Id="rId4" Type="http://schemas.openxmlformats.org/officeDocument/2006/relationships/tags" Target="../tags/tag159.xml"/><Relationship Id="rId3" Type="http://schemas.openxmlformats.org/officeDocument/2006/relationships/image" Target="../media/image5.png"/><Relationship Id="rId2" Type="http://schemas.openxmlformats.org/officeDocument/2006/relationships/tags" Target="../tags/tag158.xml"/><Relationship Id="rId1" Type="http://schemas.openxmlformats.org/officeDocument/2006/relationships/image" Target="../media/image68.png"/></Relationships>
</file>

<file path=ppt/slides/_rels/slide81.xml.rels><?xml version="1.0" encoding="UTF-8" standalone="yes"?>
<Relationships xmlns="http://schemas.openxmlformats.org/package/2006/relationships"><Relationship Id="rId5" Type="http://schemas.openxmlformats.org/officeDocument/2006/relationships/notesSlide" Target="../notesSlides/notesSlide81.xml"/><Relationship Id="rId4" Type="http://schemas.openxmlformats.org/officeDocument/2006/relationships/slideLayout" Target="../slideLayouts/slideLayout7.xml"/><Relationship Id="rId3" Type="http://schemas.openxmlformats.org/officeDocument/2006/relationships/tags" Target="../tags/tag161.xml"/><Relationship Id="rId2" Type="http://schemas.openxmlformats.org/officeDocument/2006/relationships/image" Target="../media/image5.png"/><Relationship Id="rId1" Type="http://schemas.openxmlformats.org/officeDocument/2006/relationships/tags" Target="../tags/tag160.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8.xml"/><Relationship Id="rId4" Type="http://schemas.openxmlformats.org/officeDocument/2006/relationships/tags" Target="../tags/tag17.xml"/><Relationship Id="rId3" Type="http://schemas.openxmlformats.org/officeDocument/2006/relationships/image" Target="../media/image5.png"/><Relationship Id="rId2" Type="http://schemas.openxmlformats.org/officeDocument/2006/relationships/tags" Target="../tags/tag16.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a:spLocks noGrp="1"/>
          </p:cNvSpPr>
          <p:nvPr>
            <p:ph type="ctrTitle"/>
          </p:nvPr>
        </p:nvSpPr>
        <p:spPr>
          <a:xfrm>
            <a:off x="1524000" y="1596979"/>
            <a:ext cx="9473852" cy="1912983"/>
          </a:xfrm>
        </p:spPr>
        <p:txBody>
          <a:bodyPr/>
          <a:lstStyle/>
          <a:p>
            <a:r>
              <a:rPr lang="zh-CN" altLang="en-US" b="1" dirty="0" smtClean="0">
                <a:latin typeface="方正细倩简体"/>
                <a:ea typeface="方正细倩简体"/>
                <a:cs typeface="方正细倩简体"/>
              </a:rPr>
              <a:t>第</a:t>
            </a:r>
            <a:r>
              <a:rPr lang="en-US" altLang="zh-CN" b="1" dirty="0">
                <a:latin typeface="方正细倩简体"/>
                <a:ea typeface="方正细倩简体"/>
                <a:cs typeface="方正细倩简体"/>
              </a:rPr>
              <a:t>6</a:t>
            </a:r>
            <a:r>
              <a:rPr lang="zh-CN" altLang="en-US" b="1" dirty="0" smtClean="0">
                <a:latin typeface="方正细倩简体"/>
                <a:ea typeface="方正细倩简体"/>
                <a:cs typeface="方正细倩简体"/>
              </a:rPr>
              <a:t>章 自动化测试</a:t>
            </a:r>
            <a:endParaRPr lang="zh-CN" altLang="zh-CN" b="1" dirty="0"/>
          </a:p>
        </p:txBody>
      </p:sp>
      <p:sp>
        <p:nvSpPr>
          <p:cNvPr id="5" name="矩形 4"/>
          <p:cNvSpPr/>
          <p:nvPr/>
        </p:nvSpPr>
        <p:spPr>
          <a:xfrm>
            <a:off x="4242844" y="5061593"/>
            <a:ext cx="2494763"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自动化测试概念</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自动化测试流程</a:t>
            </a:r>
            <a:endParaRPr lang="en-US" altLang="zh-CN" b="1" dirty="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自动化测试策略</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1026" name="Picture 2" descr="https://timgsa.baidu.com/timg?image&amp;quality=80&amp;size=b9999_10000&amp;sec=1559040500293&amp;di=006edd8c2842f86010b2ef3740616677&amp;imgtype=0&amp;src=http%3A%2F%2Fimg.mp.itc.cn%2Fupload%2F20170523%2Fd829831d28734adbadc187b731e4a890_th.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68375" y="4982270"/>
            <a:ext cx="2358884" cy="1497474"/>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7556531" y="5061593"/>
            <a:ext cx="3710909"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常见自动化测试技术</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自动化测试工具</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持续集成测试</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4047490" y="692785"/>
            <a:ext cx="4221480" cy="10382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158240" y="2164724"/>
            <a:ext cx="10220960" cy="2665978"/>
            <a:chOff x="1158240" y="1992004"/>
            <a:chExt cx="10220960" cy="2665978"/>
          </a:xfrm>
        </p:grpSpPr>
        <p:pic>
          <p:nvPicPr>
            <p:cNvPr id="2467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58240" y="1992004"/>
              <a:ext cx="10220960" cy="2665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706881" y="2113924"/>
              <a:ext cx="9357360" cy="24174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情况下，自动化测试优先考虑实现正向的测试用例后再去实现反向测试用例，而且反向的测试用例大多都是需要通过分析筛选出来的。因此，确定测试覆盖率以及自动化测试粒度，筛选测试用例等工作都是分析测试需求的重点工作。</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6339841" y="1992004"/>
            <a:ext cx="5273039" cy="30676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、设计测试用例</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设计测试用例时，要考虑到软件的真实使用环境，例如对于性能测试、安全测试，需要设计场景模拟真实环境以确保测试真实有效。</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5762" name="Picture 2" descr="http://hbimg.b0.upaiyun.com/fca74849781732bfba1121b5640ba4b79b2923297ecb7-RaiRI4_fw23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05516" y="1914842"/>
            <a:ext cx="4084742" cy="3063558"/>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6" presetClass="entr" presetSubtype="16" fill="hold" nodeType="withEffect">
                                  <p:stCondLst>
                                    <p:cond delay="0"/>
                                  </p:stCondLst>
                                  <p:childTnLst>
                                    <p:set>
                                      <p:cBhvr>
                                        <p:cTn id="9" dur="1" fill="hold">
                                          <p:stCondLst>
                                            <p:cond delay="0"/>
                                          </p:stCondLst>
                                        </p:cTn>
                                        <p:tgtEl>
                                          <p:spTgt spid="245762"/>
                                        </p:tgtEl>
                                        <p:attrNameLst>
                                          <p:attrName>style.visibility</p:attrName>
                                        </p:attrNameLst>
                                      </p:cBhvr>
                                      <p:to>
                                        <p:strVal val="visible"/>
                                      </p:to>
                                    </p:set>
                                    <p:animEffect transition="in" filter="circle(in)">
                                      <p:cBhvr>
                                        <p:cTn id="10" dur="2000"/>
                                        <p:tgtEl>
                                          <p:spTgt spid="245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927859" y="1555124"/>
            <a:ext cx="5394959" cy="41649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、搭建测试环境</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在用户设计工作开展的同时即可着手搭建测试环境。因为自动化测试的脚本编写需要录制页面控件、添加对象。测试环境的搭建，包括被测系统的部署，测试硬件的调用、测试工具的安装和设置、网络环境的布置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78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49069" y="1835789"/>
            <a:ext cx="3634870" cy="360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47810"/>
                                        </p:tgtEl>
                                        <p:attrNameLst>
                                          <p:attrName>style.visibility</p:attrName>
                                        </p:attrNameLst>
                                      </p:cBhvr>
                                      <p:to>
                                        <p:strVal val="visible"/>
                                      </p:to>
                                    </p:set>
                                    <p:animEffect transition="in" filter="barn(inVertical)">
                                      <p:cBhvr>
                                        <p:cTn id="11" dur="500"/>
                                        <p:tgtEl>
                                          <p:spTgt spid="2478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801361" y="1402724"/>
            <a:ext cx="5565138" cy="47745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、编写测试脚本</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根据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自动化测试计划和测试用例编写自动化测试脚本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。编写</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要求测试人员掌握基本编程知识，并且需要和开发人员沟通交流，以便于对软件内部结构了解从而设计编写出有效的测试脚本。测试脚本编写完成之后需要对测试脚本进行反复测试，确保测试脚本的正确性</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883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94838" y="1510797"/>
            <a:ext cx="3307082" cy="45584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55" presetClass="entr" presetSubtype="0" fill="hold" nodeType="withEffect">
                                  <p:stCondLst>
                                    <p:cond delay="0"/>
                                  </p:stCondLst>
                                  <p:childTnLst>
                                    <p:set>
                                      <p:cBhvr>
                                        <p:cTn id="9" dur="1" fill="hold">
                                          <p:stCondLst>
                                            <p:cond delay="0"/>
                                          </p:stCondLst>
                                        </p:cTn>
                                        <p:tgtEl>
                                          <p:spTgt spid="248835"/>
                                        </p:tgtEl>
                                        <p:attrNameLst>
                                          <p:attrName>style.visibility</p:attrName>
                                        </p:attrNameLst>
                                      </p:cBhvr>
                                      <p:to>
                                        <p:strVal val="visible"/>
                                      </p:to>
                                    </p:set>
                                    <p:anim calcmode="lin" valueType="num">
                                      <p:cBhvr>
                                        <p:cTn id="10" dur="1000" fill="hold"/>
                                        <p:tgtEl>
                                          <p:spTgt spid="248835"/>
                                        </p:tgtEl>
                                        <p:attrNameLst>
                                          <p:attrName>ppt_w</p:attrName>
                                        </p:attrNameLst>
                                      </p:cBhvr>
                                      <p:tavLst>
                                        <p:tav tm="0">
                                          <p:val>
                                            <p:strVal val="#ppt_w*0.70"/>
                                          </p:val>
                                        </p:tav>
                                        <p:tav tm="100000">
                                          <p:val>
                                            <p:strVal val="#ppt_w"/>
                                          </p:val>
                                        </p:tav>
                                      </p:tavLst>
                                    </p:anim>
                                    <p:anim calcmode="lin" valueType="num">
                                      <p:cBhvr>
                                        <p:cTn id="11" dur="1000" fill="hold"/>
                                        <p:tgtEl>
                                          <p:spTgt spid="248835"/>
                                        </p:tgtEl>
                                        <p:attrNameLst>
                                          <p:attrName>ppt_h</p:attrName>
                                        </p:attrNameLst>
                                      </p:cBhvr>
                                      <p:tavLst>
                                        <p:tav tm="0">
                                          <p:val>
                                            <p:strVal val="#ppt_h"/>
                                          </p:val>
                                        </p:tav>
                                        <p:tav tm="100000">
                                          <p:val>
                                            <p:strVal val="#ppt_h"/>
                                          </p:val>
                                        </p:tav>
                                      </p:tavLst>
                                    </p:anim>
                                    <p:animEffect transition="in" filter="fade">
                                      <p:cBhvr>
                                        <p:cTn id="12" dur="1000"/>
                                        <p:tgtEl>
                                          <p:spTgt spid="2488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275579" y="1595764"/>
            <a:ext cx="5323839" cy="41446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、分析测试结果、记录测试问题</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建议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测试人员每天抽出一定时间，对自动化测试结果进行分析，以便更早发现缺陷。如果软件缺陷真实存在，则要记录问题并提交给开发人员修复，如果不是系统缺陷，就检查自动化测试脚本或者测试环境。</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985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24978" y="1352237"/>
            <a:ext cx="3133725" cy="489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9859"/>
                                        </p:tgtEl>
                                        <p:attrNameLst>
                                          <p:attrName>style.visibility</p:attrName>
                                        </p:attrNameLst>
                                      </p:cBhvr>
                                      <p:to>
                                        <p:strVal val="visible"/>
                                      </p:to>
                                    </p:set>
                                    <p:animEffect transition="in" filter="fade">
                                      <p:cBhvr>
                                        <p:cTn id="7" dur="500"/>
                                        <p:tgtEl>
                                          <p:spTgt spid="249859"/>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767841" y="1443364"/>
            <a:ext cx="5323839" cy="45103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、跟踪测试</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Bug</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发现的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要记录到缺陷管理工具中去，以便定期跟踪处理。开发人员修复后，需要对问题执行回归测试，如果问题的修改方案与客户达成一致，但与原来的需求有偏离，那么在回归测试前，还需要对脚本进行必要的修改和调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088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178085" y="2098040"/>
            <a:ext cx="4847545" cy="317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50882"/>
                                        </p:tgtEl>
                                        <p:attrNameLst>
                                          <p:attrName>style.visibility</p:attrName>
                                        </p:attrNameLst>
                                      </p:cBhvr>
                                      <p:to>
                                        <p:strVal val="visible"/>
                                      </p:to>
                                    </p:set>
                                    <p:animEffect transition="in" filter="fade">
                                      <p:cBhvr>
                                        <p:cTn id="10" dur="1000"/>
                                        <p:tgtEl>
                                          <p:spTgt spid="250882"/>
                                        </p:tgtEl>
                                      </p:cBhvr>
                                    </p:animEffect>
                                    <p:anim calcmode="lin" valueType="num">
                                      <p:cBhvr>
                                        <p:cTn id="11" dur="1000" fill="hold"/>
                                        <p:tgtEl>
                                          <p:spTgt spid="250882"/>
                                        </p:tgtEl>
                                        <p:attrNameLst>
                                          <p:attrName>ppt_x</p:attrName>
                                        </p:attrNameLst>
                                      </p:cBhvr>
                                      <p:tavLst>
                                        <p:tav tm="0">
                                          <p:val>
                                            <p:strVal val="#ppt_x"/>
                                          </p:val>
                                        </p:tav>
                                        <p:tav tm="100000">
                                          <p:val>
                                            <p:strVal val="#ppt_x"/>
                                          </p:val>
                                        </p:tav>
                                      </p:tavLst>
                                    </p:anim>
                                    <p:anim calcmode="lin" valueType="num">
                                      <p:cBhvr>
                                        <p:cTn id="12" dur="1000" fill="hold"/>
                                        <p:tgtEl>
                                          <p:spTgt spid="2508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1866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自动化测试实施策略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767841" y="1443364"/>
            <a:ext cx="5323839" cy="8527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自动化测试采用金字塔策略</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对象 2"/>
          <p:cNvGraphicFramePr>
            <a:graphicFrameLocks noChangeAspect="1"/>
          </p:cNvGraphicFramePr>
          <p:nvPr/>
        </p:nvGraphicFramePr>
        <p:xfrm>
          <a:off x="4129345" y="2397760"/>
          <a:ext cx="4831141" cy="3373120"/>
        </p:xfrm>
        <a:graphic>
          <a:graphicData uri="http://schemas.openxmlformats.org/presentationml/2006/ole">
            <mc:AlternateContent xmlns:mc="http://schemas.openxmlformats.org/markup-compatibility/2006">
              <mc:Choice xmlns:v="urn:schemas-microsoft-com:vml" Requires="v">
                <p:oleObj spid="_x0000_s251940" name="Visio" r:id="rId1" imgW="2146300" imgH="1511300" progId="Visio.Drawing.11">
                  <p:embed/>
                </p:oleObj>
              </mc:Choice>
              <mc:Fallback>
                <p:oleObj name="Visio" r:id="rId1" imgW="2146300" imgH="15113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9345" y="2397760"/>
                        <a:ext cx="4831141" cy="3373120"/>
                      </a:xfrm>
                      <a:prstGeom prst="rect">
                        <a:avLst/>
                      </a:prstGeom>
                      <a:noFill/>
                    </p:spPr>
                  </p:pic>
                </p:oleObj>
              </mc:Fallback>
            </mc:AlternateContent>
          </a:graphicData>
        </a:graphic>
      </p:graphicFrame>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1866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自动化测试实施策略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369560" y="1992004"/>
            <a:ext cx="5923279" cy="35147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金字塔</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要求自动化测试从三个不同级别进行，最底部的单元测试占据了自动化测试的最大百分比，其次是接口测试和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测试。将自动化测试重点工作放在单元测试和接口测试阶段有助于加快项目整体开发进度，减少后期开发和测试的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成本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529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58356" y="1514772"/>
            <a:ext cx="3669903" cy="4164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52930"/>
                                        </p:tgtEl>
                                        <p:attrNameLst>
                                          <p:attrName>style.visibility</p:attrName>
                                        </p:attrNameLst>
                                      </p:cBhvr>
                                      <p:to>
                                        <p:strVal val="visible"/>
                                      </p:to>
                                    </p:set>
                                    <p:animEffect transition="in" filter="fade">
                                      <p:cBhvr>
                                        <p:cTn id="7" dur="1000"/>
                                        <p:tgtEl>
                                          <p:spTgt spid="252930"/>
                                        </p:tgtEl>
                                      </p:cBhvr>
                                    </p:animEffect>
                                    <p:anim calcmode="lin" valueType="num">
                                      <p:cBhvr>
                                        <p:cTn id="8" dur="1000" fill="hold"/>
                                        <p:tgtEl>
                                          <p:spTgt spid="252930"/>
                                        </p:tgtEl>
                                        <p:attrNameLst>
                                          <p:attrName>ppt_x</p:attrName>
                                        </p:attrNameLst>
                                      </p:cBhvr>
                                      <p:tavLst>
                                        <p:tav tm="0">
                                          <p:val>
                                            <p:strVal val="#ppt_x"/>
                                          </p:val>
                                        </p:tav>
                                        <p:tav tm="100000">
                                          <p:val>
                                            <p:strVal val="#ppt_x"/>
                                          </p:val>
                                        </p:tav>
                                      </p:tavLst>
                                    </p:anim>
                                    <p:anim calcmode="lin" valueType="num">
                                      <p:cBhvr>
                                        <p:cTn id="9" dur="1000" fill="hold"/>
                                        <p:tgtEl>
                                          <p:spTgt spid="2529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1866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自动化测试实施策略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1686559" y="2367280"/>
            <a:ext cx="9564255" cy="2214880"/>
            <a:chOff x="1686560" y="2286000"/>
            <a:chExt cx="9564255" cy="2214880"/>
          </a:xfrm>
        </p:grpSpPr>
        <p:pic>
          <p:nvPicPr>
            <p:cNvPr id="2539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86560" y="2286000"/>
              <a:ext cx="9564255" cy="2214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899920" y="2439044"/>
              <a:ext cx="9230359" cy="1889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单元测试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要求在开发中对每个功能模块（函数、类方法）进行测试，如检测其中某一项功能是否按预期要求正常运行，单元测试中通常采用白盒测试，主要对代码内部逻辑结构进行测试。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686559" y="1534804"/>
            <a:ext cx="3218180" cy="6495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）单元测试</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1866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自动化测试实施策略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1686559" y="2367280"/>
            <a:ext cx="9564255" cy="2763520"/>
            <a:chOff x="1686560" y="2286000"/>
            <a:chExt cx="9564255" cy="2214880"/>
          </a:xfrm>
        </p:grpSpPr>
        <p:pic>
          <p:nvPicPr>
            <p:cNvPr id="2539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86560" y="2286000"/>
              <a:ext cx="9564255" cy="2214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899920" y="2439044"/>
              <a:ext cx="9230359" cy="1889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接口测试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要求对数据传输、数据库性能等进行测试，从而保证数据传输以及处理的完整性。接口功能的完整运作对整个项目功能扩展、升级与维护有着重要的作用，接口测试通常使用黑盒测试和白盒测试相结合的方式进行。</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686559" y="1534804"/>
            <a:ext cx="3218180" cy="6495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）接口测试</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6.1.1 </a:t>
            </a:r>
            <a:r>
              <a:rPr lang="zh-CN" altLang="en-US" sz="3200" b="1" dirty="0" smtClean="0">
                <a:solidFill>
                  <a:srgbClr val="1353A2"/>
                </a:solidFill>
                <a:latin typeface="微软雅黑" panose="020B0503020204020204" pitchFamily="34" charset="-122"/>
                <a:ea typeface="微软雅黑" panose="020B0503020204020204" pitchFamily="34" charset="-122"/>
              </a:rPr>
              <a:t>什么是自动化测试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844800" y="1267770"/>
            <a:ext cx="7284720" cy="5074585"/>
            <a:chOff x="2225040" y="1135690"/>
            <a:chExt cx="7284720" cy="5074585"/>
          </a:xfrm>
        </p:grpSpPr>
        <p:pic>
          <p:nvPicPr>
            <p:cNvPr id="2375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25040" y="1135690"/>
              <a:ext cx="7284720" cy="5074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4401818" y="1260484"/>
              <a:ext cx="4955542" cy="29559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测试，是指把以人为驱动的测试行为转化为机器执行的过程。实际上自动化测试往往通过一些测试工具或框架，编写自动化测试脚本，来模拟手工测试过程。</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2" name="图片 1"/>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1866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自动化测试实施策略</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1686559" y="2367280"/>
            <a:ext cx="9564255" cy="2763520"/>
            <a:chOff x="1686560" y="2286000"/>
            <a:chExt cx="9564255" cy="2214880"/>
          </a:xfrm>
        </p:grpSpPr>
        <p:pic>
          <p:nvPicPr>
            <p:cNvPr id="2539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86560" y="2286000"/>
              <a:ext cx="9564255" cy="2214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899920" y="2439044"/>
              <a:ext cx="9230359" cy="1889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测试以用户体验为主，软件的所有功能都是通过这一层展示给用户，因此</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测试的工作也很重要。由于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界面以最终的用户体验为主，因此在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测试中并不是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的使用自动化测试，其中需要人工操作来确定</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界面的易用程度。</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686559" y="1534804"/>
            <a:ext cx="3218180" cy="6495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6.1.4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自动化测试的优势和劣势</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802639" y="1276669"/>
            <a:ext cx="11216641" cy="5002212"/>
            <a:chOff x="558801" y="1215708"/>
            <a:chExt cx="11511280" cy="5174057"/>
          </a:xfrm>
        </p:grpSpPr>
        <p:pic>
          <p:nvPicPr>
            <p:cNvPr id="25600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8801" y="1215708"/>
              <a:ext cx="11511280" cy="5174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1371601" y="1565284"/>
              <a:ext cx="9855200" cy="40430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优势</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测试具有一致性和重复性特点，而且测试更客观，提高了软件测试的准确度、精确度和可信任度。</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测试可以将任务自动化，能够解放人力去做更重要的工作。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测试只需要部署好相应的场景，如高度复杂使用场景、海量数据交互、动态响应请求等要求，测试就可以在无人值守的状态下自动进行，并对测试结果进行分析反馈，手工测试很难实现复杂的测试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6.1.4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自动化测试的优势和劣势</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802636" y="1276669"/>
            <a:ext cx="11216641" cy="5002212"/>
            <a:chOff x="558798" y="1215708"/>
            <a:chExt cx="11511280" cy="5174057"/>
          </a:xfrm>
        </p:grpSpPr>
        <p:pic>
          <p:nvPicPr>
            <p:cNvPr id="25600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8798" y="1215708"/>
              <a:ext cx="11511280" cy="5174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1386837" y="2006664"/>
              <a:ext cx="9855199" cy="314303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优势</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自动化测试可以模拟复杂的测试场景完成人工无法完成的测试，如负载测试、压力测试等。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软件版本更新迭代后需要进行回归测试，自动化测试有助于创建持续集成环境，使用新构建的测试环境快速进行自动化测试。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6.1.4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自动化测试的优势和劣势</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894080" y="1278572"/>
            <a:ext cx="10922000" cy="5091747"/>
            <a:chOff x="894080" y="1278572"/>
            <a:chExt cx="10922000" cy="5091747"/>
          </a:xfrm>
        </p:grpSpPr>
        <p:pic>
          <p:nvPicPr>
            <p:cNvPr id="254977"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94080" y="1278572"/>
              <a:ext cx="10922000" cy="5091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1625601" y="1646564"/>
              <a:ext cx="9672320" cy="40633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劣</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势</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相对</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手工测试，自动化测试对测试团队的技术有更高的要求。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测试无法完全替代人工测试找到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，也不能实现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覆盖</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测试脚本的开发需要花费较大的时间成本，错误的测试用例会导致资源的浪费和时间投入。</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产品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的快速迭代，自动化测试脚本将不断迭代，时间成本很高。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测试能提高测试效率，却不能保证测试的有效性</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6.1.4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自动化测试的优势和劣势</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3924299" y="1219844"/>
            <a:ext cx="5290821" cy="690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自动化测试和人工测试适合情况对比</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2153920" y="1910080"/>
          <a:ext cx="8839200" cy="4429760"/>
        </p:xfrm>
        <a:graphic>
          <a:graphicData uri="http://schemas.openxmlformats.org/drawingml/2006/table">
            <a:tbl>
              <a:tblPr firstRow="1" firstCol="1" bandRow="1">
                <a:tableStyleId>{5C22544A-7EE6-4342-B048-85BDC9FD1C3A}</a:tableStyleId>
              </a:tblPr>
              <a:tblGrid>
                <a:gridCol w="4337410"/>
                <a:gridCol w="4501790"/>
              </a:tblGrid>
              <a:tr h="445391">
                <a:tc>
                  <a:txBody>
                    <a:bodyPr/>
                    <a:lstStyle/>
                    <a:p>
                      <a:pPr algn="ctr">
                        <a:lnSpc>
                          <a:spcPct val="115000"/>
                        </a:lnSpc>
                        <a:spcAft>
                          <a:spcPts val="0"/>
                        </a:spcAft>
                      </a:pPr>
                      <a:r>
                        <a:rPr lang="zh-CN" sz="1600" dirty="0">
                          <a:effectLst/>
                          <a:latin typeface="幼圆" panose="02010509060101010101" pitchFamily="49" charset="-122"/>
                          <a:ea typeface="幼圆" panose="02010509060101010101" pitchFamily="49" charset="-122"/>
                        </a:rPr>
                        <a:t>适合自动化测试</a:t>
                      </a:r>
                      <a:endParaRPr lang="zh-CN" sz="1600" dirty="0">
                        <a:effectLst/>
                        <a:latin typeface="幼圆" panose="02010509060101010101" pitchFamily="49" charset="-122"/>
                        <a:ea typeface="幼圆" panose="02010509060101010101" pitchFamily="49" charset="-122"/>
                        <a:cs typeface="宋体" panose="02010600030101010101" pitchFamily="2" charset="-122"/>
                      </a:endParaRPr>
                    </a:p>
                  </a:txBody>
                  <a:tcPr marL="68580" marR="68580" marT="0" marB="0" anchor="ctr" anchorCtr="1"/>
                </a:tc>
                <a:tc>
                  <a:txBody>
                    <a:bodyPr/>
                    <a:lstStyle/>
                    <a:p>
                      <a:pPr algn="ctr">
                        <a:lnSpc>
                          <a:spcPct val="115000"/>
                        </a:lnSpc>
                        <a:spcAft>
                          <a:spcPts val="0"/>
                        </a:spcAft>
                      </a:pPr>
                      <a:r>
                        <a:rPr lang="zh-CN" sz="1600" dirty="0">
                          <a:effectLst/>
                          <a:latin typeface="幼圆" panose="02010509060101010101" pitchFamily="49" charset="-122"/>
                          <a:ea typeface="幼圆" panose="02010509060101010101" pitchFamily="49" charset="-122"/>
                        </a:rPr>
                        <a:t>适合人工测试</a:t>
                      </a:r>
                      <a:endParaRPr lang="zh-CN" sz="1600" dirty="0">
                        <a:effectLst/>
                        <a:latin typeface="幼圆" panose="02010509060101010101" pitchFamily="49" charset="-122"/>
                        <a:ea typeface="幼圆" panose="02010509060101010101" pitchFamily="49" charset="-122"/>
                        <a:cs typeface="宋体" panose="02010600030101010101" pitchFamily="2" charset="-122"/>
                      </a:endParaRPr>
                    </a:p>
                  </a:txBody>
                  <a:tcPr marL="68580" marR="68580" marT="0" marB="0" anchor="ctr" anchorCtr="1"/>
                </a:tc>
              </a:tr>
              <a:tr h="3984369">
                <a:tc>
                  <a:txBody>
                    <a:bodyPr/>
                    <a:lstStyle/>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明确的、特定的测试任务</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软件包含验证测试（</a:t>
                      </a:r>
                      <a:r>
                        <a:rPr lang="en-US" sz="1600" dirty="0">
                          <a:effectLst/>
                          <a:latin typeface="幼圆" panose="02010509060101010101" pitchFamily="49" charset="-122"/>
                          <a:ea typeface="幼圆" panose="02010509060101010101" pitchFamily="49" charset="-122"/>
                        </a:rPr>
                        <a:t>Build Verification Test</a:t>
                      </a:r>
                      <a:r>
                        <a:rPr lang="zh-CN" sz="1600" dirty="0">
                          <a:effectLst/>
                          <a:latin typeface="幼圆" panose="02010509060101010101" pitchFamily="49" charset="-122"/>
                          <a:ea typeface="幼圆" panose="02010509060101010101" pitchFamily="49" charset="-122"/>
                        </a:rPr>
                        <a:t>，</a:t>
                      </a:r>
                      <a:r>
                        <a:rPr lang="en-US" sz="1600" dirty="0">
                          <a:effectLst/>
                          <a:latin typeface="幼圆" panose="02010509060101010101" pitchFamily="49" charset="-122"/>
                          <a:ea typeface="幼圆" panose="02010509060101010101" pitchFamily="49" charset="-122"/>
                        </a:rPr>
                        <a:t>BVT</a:t>
                      </a:r>
                      <a:r>
                        <a:rPr lang="zh-CN" sz="1600" dirty="0">
                          <a:effectLst/>
                          <a:latin typeface="幼圆" panose="02010509060101010101" pitchFamily="49" charset="-122"/>
                          <a:ea typeface="幼圆" panose="02010509060101010101" pitchFamily="49" charset="-122"/>
                        </a:rPr>
                        <a:t>）</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回归测试、压力测试、性能测试</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相对稳定且界面改动比较少的功能测试</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人工容易出错的测试工作</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在多个平台环境上运行相同的用例、大量组合性测试或其它重复性测试任务</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周期长的软件产品开发项目</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被测试软件具有很好的可测试性</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能确保多个测试运行的构建策略</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拥有运行测试所需的软硬件资源</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拥有较强编程能力的测试人员</a:t>
                      </a:r>
                      <a:endParaRPr lang="zh-CN" sz="1600" dirty="0">
                        <a:effectLst/>
                        <a:latin typeface="幼圆" panose="02010509060101010101" pitchFamily="49" charset="-122"/>
                        <a:ea typeface="幼圆" panose="02010509060101010101" pitchFamily="49" charset="-122"/>
                        <a:cs typeface="宋体" panose="02010600030101010101" pitchFamily="2" charset="-122"/>
                      </a:endParaRPr>
                    </a:p>
                  </a:txBody>
                  <a:tcPr marL="68580" marR="68580" marT="0" marB="0"/>
                </a:tc>
                <a:tc>
                  <a:txBody>
                    <a:bodyPr/>
                    <a:lstStyle/>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一次性项目或周期很短的项目的功能测试</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需求不确定或需求变化比较快</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适用性测试或验收测试</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产品的功能设计或界面设计还不成熟</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没有适当的测试过程</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测试内容和测试方法不清晰</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团队缺乏编程能力的测试人才</a:t>
                      </a:r>
                      <a:endParaRPr lang="zh-CN" sz="1600" dirty="0">
                        <a:effectLst/>
                        <a:latin typeface="幼圆" panose="02010509060101010101" pitchFamily="49" charset="-122"/>
                        <a:ea typeface="幼圆" panose="02010509060101010101" pitchFamily="49" charset="-122"/>
                      </a:endParaRPr>
                    </a:p>
                    <a:p>
                      <a:pPr marL="342900" lvl="0" indent="-342900">
                        <a:lnSpc>
                          <a:spcPct val="115000"/>
                        </a:lnSpc>
                        <a:spcAft>
                          <a:spcPts val="0"/>
                        </a:spcAft>
                        <a:buFont typeface="Wingdings" panose="05000000000000000000"/>
                        <a:buChar char=""/>
                      </a:pPr>
                      <a:r>
                        <a:rPr lang="zh-CN" sz="1600" dirty="0">
                          <a:effectLst/>
                          <a:latin typeface="幼圆" panose="02010509060101010101" pitchFamily="49" charset="-122"/>
                          <a:ea typeface="幼圆" panose="02010509060101010101" pitchFamily="49" charset="-122"/>
                        </a:rPr>
                        <a:t>缺乏软硬件资源</a:t>
                      </a:r>
                      <a:endParaRPr lang="zh-CN" sz="1600" dirty="0">
                        <a:effectLst/>
                        <a:latin typeface="幼圆" panose="02010509060101010101" pitchFamily="49" charset="-122"/>
                        <a:ea typeface="幼圆" panose="02010509060101010101" pitchFamily="49" charset="-122"/>
                        <a:cs typeface="宋体" panose="02010600030101010101" pitchFamily="2" charset="-122"/>
                      </a:endParaRPr>
                    </a:p>
                  </a:txBody>
                  <a:tcPr marL="68580" marR="68580" marT="0" marB="0" anchor="ctr"/>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729738" y="1910724"/>
            <a:ext cx="5585461" cy="32403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、录制与回放</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录制是指使用自动化测试工具对桌面应用程序或者是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页面的某一项功能进行测试并记录操作过程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录制过程会生成对应的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112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680960" y="1526540"/>
            <a:ext cx="2740801" cy="4643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32" presetClass="emph" presetSubtype="0" fill="hold" nodeType="withEffect">
                                  <p:stCondLst>
                                    <p:cond delay="0"/>
                                  </p:stCondLst>
                                  <p:childTnLst>
                                    <p:animRot by="120000">
                                      <p:cBhvr>
                                        <p:cTn id="9" dur="100" fill="hold">
                                          <p:stCondLst>
                                            <p:cond delay="0"/>
                                          </p:stCondLst>
                                        </p:cTn>
                                        <p:tgtEl>
                                          <p:spTgt spid="261123"/>
                                        </p:tgtEl>
                                        <p:attrNameLst>
                                          <p:attrName>r</p:attrName>
                                        </p:attrNameLst>
                                      </p:cBhvr>
                                    </p:animRot>
                                    <p:animRot by="-240000">
                                      <p:cBhvr>
                                        <p:cTn id="10" dur="200" fill="hold">
                                          <p:stCondLst>
                                            <p:cond delay="200"/>
                                          </p:stCondLst>
                                        </p:cTn>
                                        <p:tgtEl>
                                          <p:spTgt spid="261123"/>
                                        </p:tgtEl>
                                        <p:attrNameLst>
                                          <p:attrName>r</p:attrName>
                                        </p:attrNameLst>
                                      </p:cBhvr>
                                    </p:animRot>
                                    <p:animRot by="240000">
                                      <p:cBhvr>
                                        <p:cTn id="11" dur="200" fill="hold">
                                          <p:stCondLst>
                                            <p:cond delay="400"/>
                                          </p:stCondLst>
                                        </p:cTn>
                                        <p:tgtEl>
                                          <p:spTgt spid="261123"/>
                                        </p:tgtEl>
                                        <p:attrNameLst>
                                          <p:attrName>r</p:attrName>
                                        </p:attrNameLst>
                                      </p:cBhvr>
                                    </p:animRot>
                                    <p:animRot by="-240000">
                                      <p:cBhvr>
                                        <p:cTn id="12" dur="200" fill="hold">
                                          <p:stCondLst>
                                            <p:cond delay="600"/>
                                          </p:stCondLst>
                                        </p:cTn>
                                        <p:tgtEl>
                                          <p:spTgt spid="261123"/>
                                        </p:tgtEl>
                                        <p:attrNameLst>
                                          <p:attrName>r</p:attrName>
                                        </p:attrNameLst>
                                      </p:cBhvr>
                                    </p:animRot>
                                    <p:animRot by="120000">
                                      <p:cBhvr>
                                        <p:cTn id="13" dur="200" fill="hold">
                                          <p:stCondLst>
                                            <p:cond delay="800"/>
                                          </p:stCondLst>
                                        </p:cTn>
                                        <p:tgtEl>
                                          <p:spTgt spid="26112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2146" name="Picture 2" descr="http://img1.cache.netease.com/catchpic/B/B1/B164ED5A9FBE2491731ADF0E391E091D.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60637" y="1228715"/>
            <a:ext cx="7397115" cy="5169883"/>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3007677" y="1601166"/>
            <a:ext cx="3454717" cy="43830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、录制与回放</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录制是指使用自动化测试工具对桌面应用程序或者是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页面的某一项功能进行测试并记录操作过程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录制过程会生成对应的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内容占位符 2"/>
          <p:cNvSpPr txBox="1"/>
          <p:nvPr/>
        </p:nvSpPr>
        <p:spPr>
          <a:xfrm>
            <a:off x="6462394" y="1568940"/>
            <a:ext cx="2980691" cy="440815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、录制与回放</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回放</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是指执行脚本还原录制到的操作过程，回放可以查看录制过程中存在的错误和不足，如图片刷新缓慢、</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地址无法打开等。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62146"/>
                                        </p:tgtEl>
                                        <p:attrNameLst>
                                          <p:attrName>style.visibility</p:attrName>
                                        </p:attrNameLst>
                                      </p:cBhvr>
                                      <p:to>
                                        <p:strVal val="visible"/>
                                      </p:to>
                                    </p:set>
                                    <p:animEffect transition="in" filter="barn(outVertical)">
                                      <p:cBhvr>
                                        <p:cTn id="7" dur="500"/>
                                        <p:tgtEl>
                                          <p:spTgt spid="26214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994401" y="1940560"/>
            <a:ext cx="5608319" cy="3220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、脚本测试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脚本是测试计算机程序执行的指令集合，脚本可以使用录制过程中生成的脚本，这些脚本一般由</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Python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Perl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等语言生成。</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3170" name="Picture 2" descr="http://pic1.16pic.com/00/22/80/16pic_2280669_b.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26245" y="1786572"/>
            <a:ext cx="3457575" cy="3924301"/>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5" presetClass="entr" presetSubtype="10" fill="hold" nodeType="withEffect">
                                  <p:stCondLst>
                                    <p:cond delay="0"/>
                                  </p:stCondLst>
                                  <p:childTnLst>
                                    <p:set>
                                      <p:cBhvr>
                                        <p:cTn id="9" dur="1" fill="hold">
                                          <p:stCondLst>
                                            <p:cond delay="0"/>
                                          </p:stCondLst>
                                        </p:cTn>
                                        <p:tgtEl>
                                          <p:spTgt spid="263170"/>
                                        </p:tgtEl>
                                        <p:attrNameLst>
                                          <p:attrName>style.visibility</p:attrName>
                                        </p:attrNameLst>
                                      </p:cBhvr>
                                      <p:to>
                                        <p:strVal val="visible"/>
                                      </p:to>
                                    </p:set>
                                    <p:animEffect transition="in" filter="checkerboard(across)">
                                      <p:cBhvr>
                                        <p:cTn id="10" dur="500"/>
                                        <p:tgtEl>
                                          <p:spTgt spid="263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1543685" y="2348865"/>
            <a:ext cx="9764395" cy="2385695"/>
            <a:chOff x="1411605" y="2084705"/>
            <a:chExt cx="9764395" cy="2385695"/>
          </a:xfrm>
        </p:grpSpPr>
        <p:pic>
          <p:nvPicPr>
            <p:cNvPr id="2641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11605" y="2084705"/>
              <a:ext cx="9764395" cy="2385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1894839" y="2348865"/>
              <a:ext cx="8966201" cy="183705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线性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脚本是指通过手动执行测试用例得到的脚本，包括基本的鼠标点击事件、页面选择、数据输入等操作，线性脚本可以完整的进行回放</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 name="内容占位符 2"/>
          <p:cNvSpPr txBox="1"/>
          <p:nvPr/>
        </p:nvSpPr>
        <p:spPr>
          <a:xfrm>
            <a:off x="1543685" y="1462395"/>
            <a:ext cx="2555242" cy="72200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）线性脚本</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1543685" y="2348865"/>
            <a:ext cx="9764395" cy="2385695"/>
            <a:chOff x="1411605" y="2084705"/>
            <a:chExt cx="9764395" cy="2385695"/>
          </a:xfrm>
        </p:grpSpPr>
        <p:pic>
          <p:nvPicPr>
            <p:cNvPr id="2641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11605" y="2084705"/>
              <a:ext cx="9764395" cy="2385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1894839" y="2348865"/>
              <a:ext cx="8966201" cy="183705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结构化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测试脚本在测试过程中具有逻辑顺序以及函数调用功能，如顺序执行、分支语句执行、循环等。结构化测试脚本可以灵活的测试各种复杂功能。</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 name="内容占位符 2"/>
          <p:cNvSpPr txBox="1"/>
          <p:nvPr/>
        </p:nvSpPr>
        <p:spPr>
          <a:xfrm>
            <a:off x="1543685" y="1462395"/>
            <a:ext cx="2555242" cy="72200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）结构化脚本</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6.1.1 </a:t>
            </a:r>
            <a:r>
              <a:rPr lang="zh-CN" altLang="en-US" sz="3200" b="1" dirty="0" smtClean="0">
                <a:solidFill>
                  <a:srgbClr val="1353A2"/>
                </a:solidFill>
                <a:latin typeface="微软雅黑" panose="020B0503020204020204" pitchFamily="34" charset="-122"/>
                <a:ea typeface="微软雅黑" panose="020B0503020204020204" pitchFamily="34" charset="-122"/>
              </a:rPr>
              <a:t>什么是自动化测试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2429509" y="1932813"/>
            <a:ext cx="8827772" cy="3145418"/>
            <a:chOff x="1779269" y="1761862"/>
            <a:chExt cx="8827772" cy="3145418"/>
          </a:xfrm>
        </p:grpSpPr>
        <p:pic>
          <p:nvPicPr>
            <p:cNvPr id="2385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79269" y="1761862"/>
              <a:ext cx="3049270" cy="3145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3873499" y="2103764"/>
              <a:ext cx="6733542" cy="28035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情况下，引入自动化测试需要满足以下条件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  项目需求变动不频繁</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  项目周期足够长</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  自动化测试脚本可重复使用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5"/>
            </p:custDataLst>
          </p:nvPr>
        </p:nvPicPr>
        <p:blipFill>
          <a:blip r:embed="rId6"/>
          <a:stretch>
            <a:fillRect/>
          </a:stretch>
        </p:blipFill>
        <p:spPr>
          <a:xfrm>
            <a:off x="8632825" y="0"/>
            <a:ext cx="3138805" cy="1038225"/>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1543685" y="2348865"/>
            <a:ext cx="9764395" cy="2385695"/>
            <a:chOff x="1411605" y="2084705"/>
            <a:chExt cx="9764395" cy="2385695"/>
          </a:xfrm>
        </p:grpSpPr>
        <p:pic>
          <p:nvPicPr>
            <p:cNvPr id="2641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11605" y="2084705"/>
              <a:ext cx="9764395" cy="2385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1919920" y="2557144"/>
              <a:ext cx="8966201" cy="144081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测试中，一个脚本可以调用其他脚本进行测试，这些被调用的脚本就是共享脚本，共享脚本可以使脚本被多个测试用例共享。</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 name="内容占位符 2"/>
          <p:cNvSpPr txBox="1"/>
          <p:nvPr/>
        </p:nvSpPr>
        <p:spPr>
          <a:xfrm>
            <a:off x="1543685" y="1462395"/>
            <a:ext cx="2555242" cy="72200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）共享脚本</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747521" y="1727200"/>
            <a:ext cx="5476239" cy="34137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、数据驱动测试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数据驱动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模式实现了数据和脚本分离，相对于录制回放测试方法，数据驱动测试极大的提高了脚本利用率和可维护性，但是对于界面变化较大的情景不适合数据驱动测试。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5220"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31733" y="1395730"/>
            <a:ext cx="3595056" cy="473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265220"/>
                                        </p:tgtEl>
                                        <p:attrNameLst>
                                          <p:attrName>style.visibility</p:attrName>
                                        </p:attrNameLst>
                                      </p:cBhvr>
                                      <p:to>
                                        <p:strVal val="visible"/>
                                      </p:to>
                                    </p:set>
                                    <p:animEffect transition="in" filter="fade">
                                      <p:cBhvr>
                                        <p:cTn id="10" dur="1000"/>
                                        <p:tgtEl>
                                          <p:spTgt spid="265220"/>
                                        </p:tgtEl>
                                      </p:cBhvr>
                                    </p:animEffect>
                                    <p:anim calcmode="lin" valueType="num">
                                      <p:cBhvr>
                                        <p:cTn id="11" dur="1000" fill="hold"/>
                                        <p:tgtEl>
                                          <p:spTgt spid="265220"/>
                                        </p:tgtEl>
                                        <p:attrNameLst>
                                          <p:attrName>ppt_x</p:attrName>
                                        </p:attrNameLst>
                                      </p:cBhvr>
                                      <p:tavLst>
                                        <p:tav tm="0">
                                          <p:val>
                                            <p:strVal val="#ppt_x"/>
                                          </p:val>
                                        </p:tav>
                                        <p:tav tm="100000">
                                          <p:val>
                                            <p:strVal val="#ppt_x"/>
                                          </p:val>
                                        </p:tav>
                                      </p:tavLst>
                                    </p:anim>
                                    <p:anim calcmode="lin" valueType="num">
                                      <p:cBhvr>
                                        <p:cTn id="12" dur="1000" fill="hold"/>
                                        <p:tgtEl>
                                          <p:spTgt spid="2652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6360161" y="2032000"/>
            <a:ext cx="4287519" cy="3220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数据驱动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指的是从数据文件中读取输入数据并将数据以参数的形式输入脚本测试，不同的测试用例使用不同类型的数据文件。</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2224054" y="1606231"/>
            <a:ext cx="3402045" cy="3808095"/>
            <a:chOff x="2102134" y="1585912"/>
            <a:chExt cx="3402045" cy="3808095"/>
          </a:xfrm>
        </p:grpSpPr>
        <p:pic>
          <p:nvPicPr>
            <p:cNvPr id="26624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02134" y="1585912"/>
              <a:ext cx="3402045" cy="3808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3826792" y="3225800"/>
              <a:ext cx="1150621" cy="11836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数 据</a:t>
              </a:r>
              <a:endParaRPr lang="en-US" altLang="zh-CN"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驱 动</a:t>
              </a:r>
              <a:endParaRPr lang="en-US" altLang="zh-CN"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1626803" y="2265680"/>
            <a:ext cx="9660956" cy="2739390"/>
            <a:chOff x="1809684" y="1954530"/>
            <a:chExt cx="9660956" cy="2739390"/>
          </a:xfrm>
        </p:grpSpPr>
        <p:pic>
          <p:nvPicPr>
            <p:cNvPr id="2693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09684" y="1954530"/>
              <a:ext cx="9660956" cy="27393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2214880" y="2082800"/>
              <a:ext cx="9083039" cy="24282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关键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字驱动是对数据驱动的改进，它将数据域与脚本分离、界面元素与内部对象分离、测试过程与实现细节分离。关键字驱动的测试逻辑为按照关键字进行分解得到数据文件，常用的关键字主要包括了被操作对象、操作和值。</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10" name="内容占位符 2"/>
          <p:cNvSpPr txBox="1"/>
          <p:nvPr/>
        </p:nvSpPr>
        <p:spPr>
          <a:xfrm>
            <a:off x="1626803" y="1554157"/>
            <a:ext cx="3270317" cy="60992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）关键字</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驱动</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plus(in)">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自动化测试常见技术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1626803" y="2265680"/>
            <a:ext cx="9660956" cy="3068320"/>
            <a:chOff x="1809684" y="1954530"/>
            <a:chExt cx="9660956" cy="3068320"/>
          </a:xfrm>
        </p:grpSpPr>
        <p:pic>
          <p:nvPicPr>
            <p:cNvPr id="2693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09684" y="1954530"/>
              <a:ext cx="9660956" cy="3068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2214880" y="2082800"/>
              <a:ext cx="9083039" cy="281813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行为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驱动测试指的是根据不同的测试场景设计不同的测试用例，需要开发人员、测试人员、产品业务分析等协作完成。行为驱动测试是基于当前项目的业务需求、数据处理、中间层进行的协作测试，它注重的是测试软件的内部运作变化，从而解决单元测试中实现的细节问题。</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10" name="内容占位符 2"/>
          <p:cNvSpPr txBox="1"/>
          <p:nvPr/>
        </p:nvSpPr>
        <p:spPr>
          <a:xfrm>
            <a:off x="1626803" y="1554157"/>
            <a:ext cx="3087437" cy="60992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）行为</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驱动</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plus(in)">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5852160" y="1798320"/>
            <a:ext cx="5862320" cy="36982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selenium</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是当前针对</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系统的最受欢迎的开源免费的自动化工具，它提供了一系列函数支持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自动化测试，这些函数非常灵活，它们能够通过多种方式定位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元素，并将预期结果和实际表现进行比较。</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703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69770" y="1297866"/>
            <a:ext cx="3130550" cy="4893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6" presetClass="entr" presetSubtype="16" fill="hold" nodeType="withEffect">
                                  <p:stCondLst>
                                    <p:cond delay="0"/>
                                  </p:stCondLst>
                                  <p:childTnLst>
                                    <p:set>
                                      <p:cBhvr>
                                        <p:cTn id="9" dur="1" fill="hold">
                                          <p:stCondLst>
                                            <p:cond delay="0"/>
                                          </p:stCondLst>
                                        </p:cTn>
                                        <p:tgtEl>
                                          <p:spTgt spid="270338"/>
                                        </p:tgtEl>
                                        <p:attrNameLst>
                                          <p:attrName>style.visibility</p:attrName>
                                        </p:attrNameLst>
                                      </p:cBhvr>
                                      <p:to>
                                        <p:strVal val="visible"/>
                                      </p:to>
                                    </p:set>
                                    <p:animEffect transition="in" filter="circle(in)">
                                      <p:cBhvr>
                                        <p:cTn id="10" dur="2000"/>
                                        <p:tgtEl>
                                          <p:spTgt spid="270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2814319" y="1517008"/>
            <a:ext cx="7609841" cy="4524748"/>
            <a:chOff x="2397759" y="1327412"/>
            <a:chExt cx="8188961" cy="4873430"/>
          </a:xfrm>
        </p:grpSpPr>
        <p:pic>
          <p:nvPicPr>
            <p:cNvPr id="27136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97759" y="1327412"/>
              <a:ext cx="8188961" cy="4873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3088716" y="1745199"/>
              <a:ext cx="6807046" cy="36982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主要特点：</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源、免费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多平台：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Window</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Mac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Linux</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多语言：</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Python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使用简单，开发语言驱动灵活</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分布式测试用例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执行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90320" y="1615440"/>
            <a:ext cx="5242560" cy="41656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核心组件</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IDE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（集成开发环境）</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IDE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Firefox</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插件，提供简单的脚本录制、编辑和回放功能，并可以把录制的操作以多种语言（例如，</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Python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等）形式导出到一个可重用的脚本中以供后续使用。</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723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921202" y="2553019"/>
            <a:ext cx="4496098" cy="2486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272386"/>
                                        </p:tgtEl>
                                        <p:attrNameLst>
                                          <p:attrName>style.visibility</p:attrName>
                                        </p:attrNameLst>
                                      </p:cBhvr>
                                      <p:to>
                                        <p:strVal val="visible"/>
                                      </p:to>
                                    </p:set>
                                    <p:animEffect transition="in" filter="fade">
                                      <p:cBhvr>
                                        <p:cTn id="10" dur="1000"/>
                                        <p:tgtEl>
                                          <p:spTgt spid="272386"/>
                                        </p:tgtEl>
                                      </p:cBhvr>
                                    </p:animEffect>
                                    <p:anim calcmode="lin" valueType="num">
                                      <p:cBhvr>
                                        <p:cTn id="11" dur="1000" fill="hold"/>
                                        <p:tgtEl>
                                          <p:spTgt spid="272386"/>
                                        </p:tgtEl>
                                        <p:attrNameLst>
                                          <p:attrName>ppt_x</p:attrName>
                                        </p:attrNameLst>
                                      </p:cBhvr>
                                      <p:tavLst>
                                        <p:tav tm="0">
                                          <p:val>
                                            <p:strVal val="#ppt_x"/>
                                          </p:val>
                                        </p:tav>
                                        <p:tav tm="100000">
                                          <p:val>
                                            <p:strVal val="#ppt_x"/>
                                          </p:val>
                                        </p:tav>
                                      </p:tavLst>
                                    </p:anim>
                                    <p:anim calcmode="lin" valueType="num">
                                      <p:cBhvr>
                                        <p:cTn id="12" dur="1000" fill="hold"/>
                                        <p:tgtEl>
                                          <p:spTgt spid="2723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463040"/>
            <a:ext cx="10424160" cy="43281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Grid</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Grid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用于对测试脚本做分布式处理，允许一个中心节点管理多个不同浏览器的并行测试，目前已经集成到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Server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Romote</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Control(RC):</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 RC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支持多种平台和浏览器，可以使用多种语言编写测试用例，</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为这些语言提供了不同的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和开发库，便于自动编译环境集成，从而构建高效的自动化测试框架。</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630428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小提示：Python</a:t>
            </a:r>
            <a:r>
              <a:rPr lang="en-US" altLang="zh-CN" sz="3200" b="1" dirty="0" smtClean="0">
                <a:solidFill>
                  <a:srgbClr val="1353A2"/>
                </a:solidFill>
                <a:latin typeface="楷体" panose="02010609060101010101" pitchFamily="49" charset="-122"/>
                <a:ea typeface="楷体" panose="02010609060101010101" pitchFamily="49" charset="-122"/>
              </a:rPr>
              <a:t> API</a:t>
            </a:r>
            <a:r>
              <a:rPr lang="zh-CN" altLang="en-US" sz="3200" b="1" dirty="0" smtClean="0">
                <a:solidFill>
                  <a:srgbClr val="1353A2"/>
                </a:solidFill>
                <a:latin typeface="楷体" panose="02010609060101010101" pitchFamily="49" charset="-122"/>
                <a:ea typeface="楷体" panose="02010609060101010101" pitchFamily="49" charset="-122"/>
              </a:rPr>
              <a:t>参考手册</a:t>
            </a:r>
            <a:endParaRPr lang="en-US"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5323840" y="2073910"/>
            <a:ext cx="6146800" cy="292481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使用</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Python</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测试</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界面时参考官方提供的</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API</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参考手册，测试人员可根据自己熟悉的编程语言编写测试脚本，</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API</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参考手册见</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https://</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hlinkClick r:id="rId1"/>
              </a:rPr>
              <a:t>selenium-python.readthedocs.io/</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p:nvPr/>
        </p:nvPicPr>
        <p:blipFill>
          <a:blip r:embed="rId2">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2109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4055" y="1439863"/>
            <a:ext cx="3210151" cy="4442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0947"/>
                                        </p:tgtEl>
                                        <p:attrNameLst>
                                          <p:attrName>style.visibility</p:attrName>
                                        </p:attrNameLst>
                                      </p:cBhvr>
                                      <p:to>
                                        <p:strVal val="visible"/>
                                      </p:to>
                                    </p:set>
                                    <p:animEffect transition="in" filter="fade">
                                      <p:cBhvr>
                                        <p:cTn id="7" dur="1000"/>
                                        <p:tgtEl>
                                          <p:spTgt spid="210947"/>
                                        </p:tgtEl>
                                      </p:cBhvr>
                                    </p:animEffect>
                                    <p:anim calcmode="lin" valueType="num">
                                      <p:cBhvr>
                                        <p:cTn id="8" dur="1000" fill="hold"/>
                                        <p:tgtEl>
                                          <p:spTgt spid="210947"/>
                                        </p:tgtEl>
                                        <p:attrNameLst>
                                          <p:attrName>ppt_x</p:attrName>
                                        </p:attrNameLst>
                                      </p:cBhvr>
                                      <p:tavLst>
                                        <p:tav tm="0">
                                          <p:val>
                                            <p:strVal val="#ppt_x"/>
                                          </p:val>
                                        </p:tav>
                                        <p:tav tm="100000">
                                          <p:val>
                                            <p:strVal val="#ppt_x"/>
                                          </p:val>
                                        </p:tav>
                                      </p:tavLst>
                                    </p:anim>
                                    <p:anim calcmode="lin" valueType="num">
                                      <p:cBhvr>
                                        <p:cTn id="9" dur="1000" fill="hold"/>
                                        <p:tgtEl>
                                          <p:spTgt spid="2109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51840" y="1682986"/>
            <a:ext cx="4513579" cy="4000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6.1.1 </a:t>
            </a:r>
            <a:r>
              <a:rPr lang="zh-CN" altLang="en-US" sz="3200" b="1" dirty="0" smtClean="0">
                <a:solidFill>
                  <a:srgbClr val="1353A2"/>
                </a:solidFill>
                <a:latin typeface="微软雅黑" panose="020B0503020204020204" pitchFamily="34" charset="-122"/>
                <a:ea typeface="微软雅黑" panose="020B0503020204020204" pitchFamily="34" charset="-122"/>
              </a:rPr>
              <a:t>什么是自动化测试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267958" y="1402724"/>
            <a:ext cx="6093461" cy="45611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的稳定性决定了自动化测试的维护成本。如果软件需求变动过于频繁，测试人员需要根据变动的需求来更新</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以及相关的测试</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，而脚本的维护本身就是一个</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代码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开发的过程，需要修改、调试，必要的时候还要修改自动化测试的框架，如果所花费的成本不低于利用其节省的测试成本，那么自动化测试便是失败的。</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advClick="0">
        <p14:flash/>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randombar(horizont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1653540" y="1403774"/>
            <a:ext cx="9634220" cy="4702386"/>
            <a:chOff x="1643380" y="1393614"/>
            <a:chExt cx="9634220" cy="4702386"/>
          </a:xfrm>
        </p:grpSpPr>
        <p:pic>
          <p:nvPicPr>
            <p:cNvPr id="27341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43380" y="1393614"/>
              <a:ext cx="9634220" cy="4702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2045970" y="1645920"/>
              <a:ext cx="8869680" cy="40436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Katalon</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Studio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是一个非常有魅力的自动化测试解决方案，它其实是构建在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框架上的，可以同时测试</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系统及手机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Studio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工具支持不同编程水平的工程师使用。即使不会编程的也可以使用它轻松的开始一个项目的自动化，会编程的和高级自动化测试工程师可以通过</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工具快速创建新库以及维护代码，从而节省很多时间。</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96998" y="1625600"/>
            <a:ext cx="5613402" cy="40335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UFT</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Unified Functional Testing</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UFT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是商业的软件自动化测试和回归测试工具，其前身是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QTP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QuickTest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Professional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QTP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在更新至</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11.5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版本时将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HP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QuickTest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Professional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HP Service Test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整合为一个测试工具，并命名为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UFT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27648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142480" y="1498600"/>
            <a:ext cx="3890010" cy="4035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76482"/>
                                        </p:tgtEl>
                                        <p:attrNameLst>
                                          <p:attrName>style.visibility</p:attrName>
                                        </p:attrNameLst>
                                      </p:cBhvr>
                                      <p:to>
                                        <p:strVal val="visible"/>
                                      </p:to>
                                    </p:set>
                                    <p:animEffect transition="in" filter="wipe(down)">
                                      <p:cBhvr>
                                        <p:cTn id="7" dur="500"/>
                                        <p:tgtEl>
                                          <p:spTgt spid="27648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6.3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自动化测试常用工具</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699756" y="1554480"/>
            <a:ext cx="5593082" cy="41452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UFT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是用于功能测试的著名商业测试工具，它为跨平台的桌面程序，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应用程序和移动应用程序测试提供了丰富的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测试提供全面的功能集，该工具具有先进的基于图像的对象识别功能，可重复使用的测试组件和自动文档。</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27750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0682" y="1842135"/>
            <a:ext cx="4257147" cy="3569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77507"/>
                                        </p:tgtEl>
                                        <p:attrNameLst>
                                          <p:attrName>style.visibility</p:attrName>
                                        </p:attrNameLst>
                                      </p:cBhvr>
                                      <p:to>
                                        <p:strVal val="visible"/>
                                      </p:to>
                                    </p:set>
                                    <p:animEffect transition="in" filter="wipe(down)">
                                      <p:cBhvr>
                                        <p:cTn id="7" dur="500"/>
                                        <p:tgtEl>
                                          <p:spTgt spid="27750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6.4.1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持续集成的概念</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188716" y="2072640"/>
            <a:ext cx="4246884" cy="301752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与传统集成不同，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持续集成中，开发人员会频繁地向主干提交代码，这些新提交的代码首先经过编译和自动化测试验证，然后合并到主干。</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6350000" y="1686560"/>
            <a:ext cx="5130800" cy="373888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例如，</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个开发人员在家里的笔记本电脑上编写代码，另一个开发人员在公司编写代码，两个人都将代码提交到仓库，集成系统将每个人提交的代码集成到软件主干，并测试构建后的软件是否按照预期的方式工作。</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任意多边形 8"/>
          <p:cNvSpPr/>
          <p:nvPr/>
        </p:nvSpPr>
        <p:spPr>
          <a:xfrm>
            <a:off x="5533178" y="3391822"/>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6.4.1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持续集成的概念</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27853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11398" y="1323023"/>
            <a:ext cx="8194040" cy="4744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8530"/>
                                        </p:tgtEl>
                                        <p:attrNameLst>
                                          <p:attrName>style.visibility</p:attrName>
                                        </p:attrNameLst>
                                      </p:cBhvr>
                                      <p:to>
                                        <p:strVal val="visible"/>
                                      </p:to>
                                    </p:set>
                                    <p:animEffect transition="in" filter="wipe(left)">
                                      <p:cBhvr>
                                        <p:cTn id="7" dur="500"/>
                                        <p:tgtEl>
                                          <p:spTgt spid="2785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95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72918" y="1382399"/>
            <a:ext cx="4561205" cy="456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6.4.1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持续集成的概念</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861818" y="1677044"/>
            <a:ext cx="5453381" cy="39719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是在源代码变更后自动检测、拉取、构建以及进行单元测试的过程。持续集成的目标是快速确保开发人员新提交的代码是合格的，并且适合在代码库中进一步使用。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的流程执行和理论实践可以确定新代码和原有代码能否正确地集成在一起并通过测试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79554"/>
                                        </p:tgtEl>
                                        <p:attrNameLst>
                                          <p:attrName>style.visibility</p:attrName>
                                        </p:attrNameLst>
                                      </p:cBhvr>
                                      <p:to>
                                        <p:strVal val="visible"/>
                                      </p:to>
                                    </p:set>
                                    <p:animEffect transition="in" filter="wipe(down)">
                                      <p:cBhvr>
                                        <p:cTn id="11" dur="500"/>
                                        <p:tgtEl>
                                          <p:spTgt spid="279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6.4.2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持续集成框架设计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506218" y="1301446"/>
            <a:ext cx="4508502" cy="690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、传统持续集成框架测试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057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59278" y="1839281"/>
            <a:ext cx="8285201" cy="4147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80578"/>
                                        </p:tgtEl>
                                        <p:attrNameLst>
                                          <p:attrName>style.visibility</p:attrName>
                                        </p:attrNameLst>
                                      </p:cBhvr>
                                      <p:to>
                                        <p:strVal val="visible"/>
                                      </p:to>
                                    </p:set>
                                    <p:animEffect transition="in" filter="barn(inVertical)">
                                      <p:cBhvr>
                                        <p:cTn id="11" dur="500"/>
                                        <p:tgtEl>
                                          <p:spTgt spid="2805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6.4.2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持续集成框架设计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5448298" y="1819606"/>
            <a:ext cx="5900422" cy="352455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在传统持续集成框架中，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核心的部分是通过集成工具实现自动化测试的调度管理。在启动测试之前，测试所需要的数据、测试用例、测试框架已经搭建完毕，并且项目通过编译，若测试项目使用服务器和数据库，这些资源也需要配备完成。</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160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47279" y="1557020"/>
            <a:ext cx="3592740" cy="4386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281602"/>
                                        </p:tgtEl>
                                        <p:attrNameLst>
                                          <p:attrName>style.visibility</p:attrName>
                                        </p:attrNameLst>
                                      </p:cBhvr>
                                      <p:to>
                                        <p:strVal val="visible"/>
                                      </p:to>
                                    </p:set>
                                    <p:animEffect transition="in" filter="strips(upRight)">
                                      <p:cBhvr>
                                        <p:cTn id="7" dur="500"/>
                                        <p:tgtEl>
                                          <p:spTgt spid="28160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6.4.2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持续集成框架设计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899920" y="1667206"/>
            <a:ext cx="5466080" cy="40528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、持续集成容器化框架设计</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基于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容器的持续集成平台在环境搭建上耗时少于传统的持续集成系统搭建，可以在秒级内启动一个镜像生成一个持续集成环境。容器占用资源少并且保证了开发环境和测试环境的统一，降低了测试重复率，极大的提高了测试效率。</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262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168640" y="1280324"/>
            <a:ext cx="2257425" cy="486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2627"/>
                                        </p:tgtEl>
                                        <p:attrNameLst>
                                          <p:attrName>style.visibility</p:attrName>
                                        </p:attrNameLst>
                                      </p:cBhvr>
                                      <p:to>
                                        <p:strVal val="visible"/>
                                      </p:to>
                                    </p:set>
                                    <p:animEffect transition="in" filter="dissolve">
                                      <p:cBhvr>
                                        <p:cTn id="11" dur="500"/>
                                        <p:tgtEl>
                                          <p:spTgt spid="282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6.4.2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持续集成框架设计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534160" y="1282092"/>
            <a:ext cx="7630160" cy="8016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Docker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容器搭建持续集成测试环境</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框架</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365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19681" y="2207576"/>
            <a:ext cx="8493759" cy="3531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83650"/>
                                        </p:tgtEl>
                                        <p:attrNameLst>
                                          <p:attrName>style.visibility</p:attrName>
                                        </p:attrNameLst>
                                      </p:cBhvr>
                                      <p:to>
                                        <p:strVal val="visible"/>
                                      </p:to>
                                    </p:set>
                                    <p:animEffect transition="in" filter="barn(inVertical)">
                                      <p:cBhvr>
                                        <p:cTn id="11" dur="500"/>
                                        <p:tgtEl>
                                          <p:spTgt spid="2836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4064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30720" y="1489406"/>
            <a:ext cx="4348933" cy="4063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6.1.1 </a:t>
            </a:r>
            <a:r>
              <a:rPr lang="zh-CN" altLang="en-US" sz="3200" b="1" dirty="0" smtClean="0">
                <a:solidFill>
                  <a:srgbClr val="1353A2"/>
                </a:solidFill>
                <a:latin typeface="微软雅黑" panose="020B0503020204020204" pitchFamily="34" charset="-122"/>
                <a:ea typeface="微软雅黑" panose="020B0503020204020204" pitchFamily="34" charset="-122"/>
              </a:rPr>
              <a:t>什么是自动化测试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07159" y="1555124"/>
            <a:ext cx="5826762" cy="4175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测试需求的确定、</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自动化测试框架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的设计、</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的编写与调试均需要相当长的时间来完成，这样的过程本身就是一个测试软件的开发过程，需要较长的时间来完成。如果项目的周期比较短，没有足够的时间去支持这样一个过程，那么自动化测试便无意义。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0788" y="5552762"/>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advClick="0">
        <p14:flash/>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40643"/>
                                        </p:tgtEl>
                                        <p:attrNameLst>
                                          <p:attrName>style.visibility</p:attrName>
                                        </p:attrNameLst>
                                      </p:cBhvr>
                                      <p:to>
                                        <p:strVal val="visible"/>
                                      </p:to>
                                    </p:set>
                                    <p:animEffect transition="in" filter="fade">
                                      <p:cBhvr>
                                        <p:cTn id="10" dur="1000"/>
                                        <p:tgtEl>
                                          <p:spTgt spid="240643"/>
                                        </p:tgtEl>
                                      </p:cBhvr>
                                    </p:animEffect>
                                    <p:anim calcmode="lin" valueType="num">
                                      <p:cBhvr>
                                        <p:cTn id="11" dur="1000" fill="hold"/>
                                        <p:tgtEl>
                                          <p:spTgt spid="240643"/>
                                        </p:tgtEl>
                                        <p:attrNameLst>
                                          <p:attrName>ppt_x</p:attrName>
                                        </p:attrNameLst>
                                      </p:cBhvr>
                                      <p:tavLst>
                                        <p:tav tm="0">
                                          <p:val>
                                            <p:strVal val="#ppt_x"/>
                                          </p:val>
                                        </p:tav>
                                        <p:tav tm="100000">
                                          <p:val>
                                            <p:strVal val="#ppt_x"/>
                                          </p:val>
                                        </p:tav>
                                      </p:tavLst>
                                    </p:anim>
                                    <p:anim calcmode="lin" valueType="num">
                                      <p:cBhvr>
                                        <p:cTn id="12" dur="1000" fill="hold"/>
                                        <p:tgtEl>
                                          <p:spTgt spid="240643"/>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4" presetClass="entr" presetSubtype="10"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randombar(horizont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572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6.4.2 </a:t>
            </a:r>
            <a:r>
              <a:rPr lang="zh-CN" altLang="en-US" sz="3200" b="1" dirty="0" smtClean="0">
                <a:solidFill>
                  <a:srgbClr val="1353A2"/>
                </a:solidFill>
                <a:latin typeface="微软雅黑" panose="020B0503020204020204" pitchFamily="34" charset="-122"/>
                <a:ea typeface="微软雅黑" panose="020B0503020204020204" pitchFamily="34" charset="-122"/>
              </a:rPr>
              <a:t>持续集成框架设计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5892800" y="2033932"/>
            <a:ext cx="4958080" cy="30359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容器技术进行测试方便应用的部署以及不同场景下的测试，即一次构建随处运行。此外，容器技术在提高测试效率的同时降低了企业项目花费的成本、加快了开发速度。</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46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37360" y="1281766"/>
            <a:ext cx="3716019" cy="4754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84674"/>
                                        </p:tgtEl>
                                        <p:attrNameLst>
                                          <p:attrName>style.visibility</p:attrName>
                                        </p:attrNameLst>
                                      </p:cBhvr>
                                      <p:to>
                                        <p:strVal val="visible"/>
                                      </p:to>
                                    </p:set>
                                    <p:animEffect transition="in" filter="wipe(down)">
                                      <p:cBhvr>
                                        <p:cTn id="7" dur="500"/>
                                        <p:tgtEl>
                                          <p:spTgt spid="28467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630428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a:t>
            </a:r>
            <a:r>
              <a:rPr lang="en-US" altLang="zh-CN" sz="3200" b="1" dirty="0" smtClean="0">
                <a:solidFill>
                  <a:srgbClr val="1353A2"/>
                </a:solidFill>
                <a:latin typeface="楷体" panose="02010609060101010101" pitchFamily="49" charset="-122"/>
                <a:ea typeface="楷体" panose="02010609060101010101" pitchFamily="49" charset="-122"/>
              </a:rPr>
              <a:t>：</a:t>
            </a:r>
            <a:r>
              <a:rPr lang="zh-CN" altLang="en-US" sz="3200" b="1" dirty="0" smtClean="0">
                <a:solidFill>
                  <a:srgbClr val="1353A2"/>
                </a:solidFill>
                <a:latin typeface="楷体" panose="02010609060101010101" pitchFamily="49" charset="-122"/>
                <a:ea typeface="楷体" panose="02010609060101010101" pitchFamily="49" charset="-122"/>
              </a:rPr>
              <a:t>关于持续集成</a:t>
            </a:r>
            <a:endParaRPr lang="en-US" altLang="zh-CN" sz="3200" b="1" dirty="0">
              <a:solidFill>
                <a:srgbClr val="1353A2"/>
              </a:solidFill>
              <a:latin typeface="楷体" panose="02010609060101010101" pitchFamily="49" charset="-122"/>
              <a:ea typeface="楷体" panose="02010609060101010101" pitchFamily="49" charset="-122"/>
            </a:endParaRPr>
          </a:p>
        </p:txBody>
      </p:sp>
      <p:grpSp>
        <p:nvGrpSpPr>
          <p:cNvPr id="3" name="组合 2"/>
          <p:cNvGrpSpPr/>
          <p:nvPr/>
        </p:nvGrpSpPr>
        <p:grpSpPr>
          <a:xfrm>
            <a:off x="1656078" y="1375729"/>
            <a:ext cx="9580882" cy="4730431"/>
            <a:chOff x="1635758" y="1284289"/>
            <a:chExt cx="9580882" cy="4933764"/>
          </a:xfrm>
        </p:grpSpPr>
        <p:pic>
          <p:nvPicPr>
            <p:cNvPr id="28569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5758" y="1284289"/>
              <a:ext cx="9580882" cy="49337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2311398" y="2274755"/>
              <a:ext cx="8605520" cy="342486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1353A2"/>
                  </a:solidFill>
                  <a:latin typeface="楷体" panose="02010609060101010101" pitchFamily="49" charset="-122"/>
                  <a:ea typeface="楷体" panose="02010609060101010101" pitchFamily="49" charset="-122"/>
                  <a:cs typeface="Times New Roman" panose="02020603050405020304" pitchFamily="18" charset="0"/>
                </a:rPr>
                <a:t>持续</a:t>
              </a:r>
              <a:r>
                <a:rPr lang="zh-CN" altLang="zh-CN" sz="2400" dirty="0">
                  <a:solidFill>
                    <a:srgbClr val="1353A2"/>
                  </a:solidFill>
                  <a:latin typeface="楷体" panose="02010609060101010101" pitchFamily="49" charset="-122"/>
                  <a:ea typeface="楷体" panose="02010609060101010101" pitchFamily="49" charset="-122"/>
                  <a:cs typeface="Times New Roman" panose="02020603050405020304" pitchFamily="18" charset="0"/>
                </a:rPr>
                <a:t>集成源自</a:t>
              </a:r>
              <a:r>
                <a:rPr lang="en-US" altLang="zh-CN" sz="2400" dirty="0" err="1">
                  <a:solidFill>
                    <a:srgbClr val="1353A2"/>
                  </a:solidFill>
                  <a:latin typeface="楷体" panose="02010609060101010101" pitchFamily="49" charset="-122"/>
                  <a:ea typeface="楷体" panose="02010609060101010101" pitchFamily="49" charset="-122"/>
                  <a:cs typeface="Times New Roman" panose="02020603050405020304" pitchFamily="18" charset="0"/>
                </a:rPr>
                <a:t>DevOps</a:t>
              </a:r>
              <a:r>
                <a:rPr lang="zh-CN" altLang="zh-CN" sz="2400" dirty="0">
                  <a:solidFill>
                    <a:srgbClr val="1353A2"/>
                  </a:solidFill>
                  <a:latin typeface="楷体" panose="02010609060101010101" pitchFamily="49" charset="-122"/>
                  <a:ea typeface="楷体" panose="02010609060101010101" pitchFamily="49" charset="-122"/>
                  <a:cs typeface="Times New Roman" panose="02020603050405020304" pitchFamily="18" charset="0"/>
                </a:rPr>
                <a:t>，与持续集成对应的还有持续部署、持续交付等相关概念，诸如阿里、百度、腾讯、亚马逊等互联网巨头都提供了持续集成测试环境，甚至软件开发使用的工具也集成了如代码托管、协作开发、测试框架集成等，读者可参阅相关资料进行学习。此外，持续集成需要测试人员掌握软件开发、测试工具、编程等知识，如</a:t>
              </a:r>
              <a:r>
                <a:rPr lang="en-US" altLang="zh-CN" sz="2400" dirty="0" err="1">
                  <a:solidFill>
                    <a:srgbClr val="1353A2"/>
                  </a:solidFill>
                  <a:latin typeface="楷体" panose="02010609060101010101" pitchFamily="49" charset="-122"/>
                  <a:ea typeface="楷体" panose="02010609060101010101" pitchFamily="49" charset="-122"/>
                  <a:cs typeface="Times New Roman" panose="02020603050405020304" pitchFamily="18" charset="0"/>
                </a:rPr>
                <a:t>Git</a:t>
              </a:r>
              <a:r>
                <a:rPr lang="zh-CN" altLang="zh-CN" sz="2400" dirty="0">
                  <a:solidFill>
                    <a:srgbClr val="1353A2"/>
                  </a:solidFill>
                  <a:latin typeface="楷体" panose="02010609060101010101" pitchFamily="49" charset="-122"/>
                  <a:ea typeface="楷体" panose="02010609060101010101" pitchFamily="49" charset="-122"/>
                  <a:cs typeface="Times New Roman" panose="02020603050405020304" pitchFamily="18" charset="0"/>
                </a:rPr>
                <a:t>、持续集成工具、数据库。</a:t>
              </a:r>
              <a:endParaRPr lang="en-US" altLang="zh-CN" sz="2400" dirty="0">
                <a:solidFill>
                  <a:srgbClr val="1353A2"/>
                </a:solidFill>
                <a:latin typeface="楷体" panose="02010609060101010101" pitchFamily="49" charset="-122"/>
                <a:ea typeface="楷体" panose="02010609060101010101" pitchFamily="49" charset="-122"/>
                <a:cs typeface="Times New Roman" panose="02020603050405020304" pitchFamily="18" charset="0"/>
              </a:endParaRPr>
            </a:p>
          </p:txBody>
        </p:sp>
      </p:grpSp>
      <p:pic>
        <p:nvPicPr>
          <p:cNvPr id="8" name="图片 7"/>
          <p:cNvPicPr/>
          <p:nvPr/>
        </p:nvPicPr>
        <p:blipFill>
          <a:blip r:embed="rId2">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2" name="图片 1"/>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639562" cy="107632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 </a:t>
            </a:r>
            <a:r>
              <a:rPr lang="zh-CN" altLang="en-US" sz="3200" b="1" dirty="0" smtClean="0">
                <a:solidFill>
                  <a:srgbClr val="1353A2"/>
                </a:solidFill>
                <a:latin typeface="微软雅黑" panose="020B0503020204020204" pitchFamily="34" charset="-122"/>
                <a:ea typeface="微软雅黑" panose="020B0503020204020204" pitchFamily="34" charset="-122"/>
              </a:rPr>
              <a:t>实例：博学谷在线教育</a:t>
            </a:r>
            <a:endParaRPr lang="zh-CN" altLang="en-US" sz="3200" b="1" dirty="0" smtClean="0">
              <a:solidFill>
                <a:srgbClr val="1353A2"/>
              </a:solidFill>
              <a:latin typeface="微软雅黑" panose="020B0503020204020204" pitchFamily="34" charset="-122"/>
              <a:ea typeface="微软雅黑" panose="020B0503020204020204" pitchFamily="34" charset="-122"/>
            </a:endParaRPr>
          </a:p>
          <a:p>
            <a:pPr marL="0" algn="l" defTabSz="914400" rtl="0" eaLnBrk="1" latinLnBrk="0" hangingPunct="1"/>
            <a:r>
              <a:rPr lang="zh-CN" altLang="en-US" sz="3200" b="1" dirty="0" smtClean="0">
                <a:solidFill>
                  <a:srgbClr val="1353A2"/>
                </a:solidFill>
                <a:latin typeface="微软雅黑" panose="020B0503020204020204" pitchFamily="34" charset="-122"/>
                <a:ea typeface="微软雅黑" panose="020B0503020204020204" pitchFamily="34" charset="-122"/>
              </a:rPr>
              <a:t>平台测试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4" name="组合 3"/>
          <p:cNvGrpSpPr/>
          <p:nvPr/>
        </p:nvGrpSpPr>
        <p:grpSpPr>
          <a:xfrm>
            <a:off x="2832097" y="1952652"/>
            <a:ext cx="7538720" cy="3226752"/>
            <a:chOff x="2700017" y="1913110"/>
            <a:chExt cx="7538720" cy="3226752"/>
          </a:xfrm>
        </p:grpSpPr>
        <p:pic>
          <p:nvPicPr>
            <p:cNvPr id="28672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700017" y="1913110"/>
              <a:ext cx="7538720" cy="3226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2758438" y="2226972"/>
              <a:ext cx="7432042" cy="259902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项目：博学谷在线教育平台测试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网址</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rPr>
                <a:t>https://www.boxuegu.com/</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工具</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WebDriver</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Recorder</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类型</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1808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6.5.1 </a:t>
            </a:r>
            <a:r>
              <a:rPr lang="zh-CN" altLang="en-US" sz="3200" b="1" dirty="0" smtClean="0">
                <a:solidFill>
                  <a:srgbClr val="1353A2"/>
                </a:solidFill>
                <a:latin typeface="微软雅黑" panose="020B0503020204020204" pitchFamily="34" charset="-122"/>
                <a:ea typeface="微软雅黑" panose="020B0503020204020204" pitchFamily="34" charset="-122"/>
              </a:rPr>
              <a:t>测试环境准备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5" name="组合 4"/>
          <p:cNvGrpSpPr/>
          <p:nvPr/>
        </p:nvGrpSpPr>
        <p:grpSpPr>
          <a:xfrm>
            <a:off x="1824308" y="1913573"/>
            <a:ext cx="9620344" cy="3054667"/>
            <a:chOff x="1285828" y="1832293"/>
            <a:chExt cx="9620344" cy="3054667"/>
          </a:xfrm>
        </p:grpSpPr>
        <p:pic>
          <p:nvPicPr>
            <p:cNvPr id="288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85828" y="1832293"/>
              <a:ext cx="9620344" cy="3054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1851659" y="1851052"/>
              <a:ext cx="8999221" cy="30359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、测试软件</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案例使用浏览器插件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应用程序的自动化测试。在谷歌应用商店安装</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插件，或者在火狐浏览器中打开附加组件搜索</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进行安装，本案例使用的</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版本为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3.6.14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5"/>
                                        </p:tgtEl>
                                        <p:attrNameLst>
                                          <p:attrName>ppt_w</p:attrName>
                                        </p:attrNameLst>
                                      </p:cBhvr>
                                      <p:tavLst>
                                        <p:tav tm="0">
                                          <p:val>
                                            <p:strVal val="#ppt_w*.05"/>
                                          </p:val>
                                        </p:tav>
                                        <p:tav tm="100000">
                                          <p:val>
                                            <p:strVal val="#ppt_w"/>
                                          </p:val>
                                        </p:tav>
                                      </p:tavLst>
                                    </p:anim>
                                    <p:anim calcmode="lin" valueType="num">
                                      <p:cBhvr>
                                        <p:cTn id="10" dur="1000" fill="hold"/>
                                        <p:tgtEl>
                                          <p:spTgt spid="5"/>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5"/>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1808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6.5.1 </a:t>
            </a:r>
            <a:r>
              <a:rPr lang="zh-CN" altLang="en-US" sz="3200" b="1" dirty="0" smtClean="0">
                <a:solidFill>
                  <a:srgbClr val="1353A2"/>
                </a:solidFill>
                <a:latin typeface="微软雅黑" panose="020B0503020204020204" pitchFamily="34" charset="-122"/>
                <a:ea typeface="微软雅黑" panose="020B0503020204020204" pitchFamily="34" charset="-122"/>
              </a:rPr>
              <a:t>测试环境准备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5" name="组合 4"/>
          <p:cNvGrpSpPr/>
          <p:nvPr/>
        </p:nvGrpSpPr>
        <p:grpSpPr>
          <a:xfrm>
            <a:off x="1824308" y="1913573"/>
            <a:ext cx="9620344" cy="3054667"/>
            <a:chOff x="1285828" y="1832293"/>
            <a:chExt cx="9620344" cy="3054667"/>
          </a:xfrm>
        </p:grpSpPr>
        <p:pic>
          <p:nvPicPr>
            <p:cNvPr id="288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85828" y="1832293"/>
              <a:ext cx="9620344" cy="3054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1851659" y="1851052"/>
              <a:ext cx="8999221" cy="30359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、测试脚本编辑器</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Python 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作为自动化测试脚本语言，使用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Pycharm</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Community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版本作为脚本编辑器，使用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Anaconda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工具作为测试脚本解释器。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Anaconda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工具的优点在于集成了众多测试所用的库，相比于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Pycharm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Anaconda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库的安装简单方便且易于管理。</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5"/>
                                        </p:tgtEl>
                                        <p:attrNameLst>
                                          <p:attrName>ppt_w</p:attrName>
                                        </p:attrNameLst>
                                      </p:cBhvr>
                                      <p:tavLst>
                                        <p:tav tm="0">
                                          <p:val>
                                            <p:strVal val="#ppt_w*.05"/>
                                          </p:val>
                                        </p:tav>
                                        <p:tav tm="100000">
                                          <p:val>
                                            <p:strVal val="#ppt_w"/>
                                          </p:val>
                                        </p:tav>
                                      </p:tavLst>
                                    </p:anim>
                                    <p:anim calcmode="lin" valueType="num">
                                      <p:cBhvr>
                                        <p:cTn id="10" dur="1000" fill="hold"/>
                                        <p:tgtEl>
                                          <p:spTgt spid="5"/>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5"/>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18084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6.5.1 </a:t>
            </a:r>
            <a:r>
              <a:rPr lang="zh-CN" altLang="en-US" sz="3200" b="1" dirty="0" smtClean="0">
                <a:solidFill>
                  <a:srgbClr val="1353A2"/>
                </a:solidFill>
                <a:latin typeface="微软雅黑" panose="020B0503020204020204" pitchFamily="34" charset="-122"/>
                <a:ea typeface="微软雅黑" panose="020B0503020204020204" pitchFamily="34" charset="-122"/>
              </a:rPr>
              <a:t>测试环境准备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5" name="组合 4"/>
          <p:cNvGrpSpPr/>
          <p:nvPr/>
        </p:nvGrpSpPr>
        <p:grpSpPr>
          <a:xfrm>
            <a:off x="1824308" y="1913573"/>
            <a:ext cx="9620344" cy="3054667"/>
            <a:chOff x="1285828" y="1832293"/>
            <a:chExt cx="9620344" cy="3054667"/>
          </a:xfrm>
        </p:grpSpPr>
        <p:pic>
          <p:nvPicPr>
            <p:cNvPr id="288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85828" y="1832293"/>
              <a:ext cx="9620344" cy="3054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1851659" y="1851052"/>
              <a:ext cx="8999221" cy="30359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、测试平台</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运行脚本来完成</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应用程序的自动化测试时，需要下载安装浏览器驱动，否则浏览器无法打开，脚本不能运行。不同的浏览器驱动也不相同，如谷歌浏览器驱动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chromedriver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、火狐浏览器驱动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geckodriver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5"/>
                                        </p:tgtEl>
                                        <p:attrNameLst>
                                          <p:attrName>ppt_w</p:attrName>
                                        </p:attrNameLst>
                                      </p:cBhvr>
                                      <p:tavLst>
                                        <p:tav tm="0">
                                          <p:val>
                                            <p:strVal val="#ppt_w*.05"/>
                                          </p:val>
                                        </p:tav>
                                        <p:tav tm="100000">
                                          <p:val>
                                            <p:strVal val="#ppt_w"/>
                                          </p:val>
                                        </p:tav>
                                      </p:tavLst>
                                    </p:anim>
                                    <p:anim calcmode="lin" valueType="num">
                                      <p:cBhvr>
                                        <p:cTn id="10" dur="1000" fill="hold"/>
                                        <p:tgtEl>
                                          <p:spTgt spid="5"/>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5"/>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1587498" y="1240164"/>
            <a:ext cx="9791701" cy="13303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浏览器自带的调试器查看属性进行</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定位</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使用火狐浏览器打开博学谷主页，按【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F12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】键打开网页</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调试器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8979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07030" y="2438400"/>
            <a:ext cx="6714974" cy="3983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89794"/>
                                        </p:tgtEl>
                                        <p:attrNameLst>
                                          <p:attrName>style.visibility</p:attrName>
                                        </p:attrNameLst>
                                      </p:cBhvr>
                                      <p:to>
                                        <p:strVal val="visible"/>
                                      </p:to>
                                    </p:set>
                                    <p:animEffect transition="in" filter="barn(inVertical)">
                                      <p:cBhvr>
                                        <p:cTn id="11" dur="500"/>
                                        <p:tgtEl>
                                          <p:spTgt spid="2897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6096000" y="2032644"/>
            <a:ext cx="4884421" cy="31286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在上图中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元素选择器，通过选择器可以从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页面中找到特定的元素后，可以在查看器窗口查看选中元素的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Xpath</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等元素信息。</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9081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44444" y="1379025"/>
            <a:ext cx="2809876" cy="49064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90819"/>
                                        </p:tgtEl>
                                        <p:attrNameLst>
                                          <p:attrName>style.visibility</p:attrName>
                                        </p:attrNameLst>
                                      </p:cBhvr>
                                      <p:to>
                                        <p:strVal val="visible"/>
                                      </p:to>
                                    </p:set>
                                    <p:animEffect transition="in" filter="fade">
                                      <p:cBhvr>
                                        <p:cTn id="7" dur="500"/>
                                        <p:tgtEl>
                                          <p:spTgt spid="290819"/>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1544320" y="1890404"/>
            <a:ext cx="9794240" cy="122903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常用的网页元素定位方式：</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class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属性定位测试主页就业课</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980440" y="3149922"/>
            <a:ext cx="10962640" cy="1371278"/>
          </a:xfrm>
          <a:prstGeom prst="rect">
            <a:avLst/>
          </a:prstGeom>
          <a:solidFill>
            <a:schemeClr val="accent1">
              <a:lumMod val="60000"/>
              <a:lumOff val="40000"/>
            </a:schemeClr>
          </a:solidFill>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class="more-</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btn</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zhugeMore"data-tagname</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就业课</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href</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="/class"&gt;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更多</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spanclass</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iconfont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icon-</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zuojiantou</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"&gt;&lt;/span&gt;&lt;/a</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1544320" y="1879600"/>
            <a:ext cx="9794240" cy="7013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属性定位到输入框进行搜索输入操作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828040" y="2611442"/>
            <a:ext cx="11211560" cy="761678"/>
          </a:xfrm>
          <a:prstGeom prst="rect">
            <a:avLst/>
          </a:prstGeom>
          <a:solidFill>
            <a:schemeClr val="accent1">
              <a:lumMod val="60000"/>
              <a:lumOff val="40000"/>
            </a:schemeClr>
          </a:solidFill>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input id="search-input" type="text" placeholder="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搜索感兴趣的课程内容</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534160" y="3444884"/>
            <a:ext cx="9794240" cy="7715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属性定位到输入框进行搜索输入操作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内容占位符 2"/>
          <p:cNvSpPr txBox="1"/>
          <p:nvPr/>
        </p:nvSpPr>
        <p:spPr>
          <a:xfrm>
            <a:off x="807720" y="4257362"/>
            <a:ext cx="11211560" cy="761678"/>
          </a:xfrm>
          <a:prstGeom prst="rect">
            <a:avLst/>
          </a:prstGeom>
          <a:solidFill>
            <a:schemeClr val="accent1">
              <a:lumMod val="60000"/>
              <a:lumOff val="40000"/>
            </a:schemeClr>
          </a:solidFill>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gn="ctr"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id="header"]/</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nav</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/div/div[2]/div[1]/span</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animBg="1"/>
      <p:bldP spid="8" grpId="0"/>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6.1.1 </a:t>
            </a:r>
            <a:r>
              <a:rPr lang="zh-CN" altLang="en-US" sz="3200" b="1" dirty="0" smtClean="0">
                <a:solidFill>
                  <a:srgbClr val="1353A2"/>
                </a:solidFill>
                <a:latin typeface="微软雅黑" panose="020B0503020204020204" pitchFamily="34" charset="-122"/>
                <a:ea typeface="微软雅黑" panose="020B0503020204020204" pitchFamily="34" charset="-122"/>
              </a:rPr>
              <a:t>什么是自动化测试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6040119" y="1839604"/>
            <a:ext cx="5298441" cy="35756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如果</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费尽心思开发了一套近乎完美的自动化</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，但是脚本的重复使用率很低，致使期间所耗费的成本大于所创造的经济价值，自动化测试便成为了测试人员的练手之作，而并非是真正可产生效益的测试手段了。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166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18590" y="1552575"/>
            <a:ext cx="4281170" cy="4416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advClick="0">
        <p14:flash/>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1" presetClass="entr" presetSubtype="1" fill="hold" nodeType="withEffect">
                                  <p:stCondLst>
                                    <p:cond delay="0"/>
                                  </p:stCondLst>
                                  <p:childTnLst>
                                    <p:set>
                                      <p:cBhvr>
                                        <p:cTn id="9" dur="1" fill="hold">
                                          <p:stCondLst>
                                            <p:cond delay="0"/>
                                          </p:stCondLst>
                                        </p:cTn>
                                        <p:tgtEl>
                                          <p:spTgt spid="241668"/>
                                        </p:tgtEl>
                                        <p:attrNameLst>
                                          <p:attrName>style.visibility</p:attrName>
                                        </p:attrNameLst>
                                      </p:cBhvr>
                                      <p:to>
                                        <p:strVal val="visible"/>
                                      </p:to>
                                    </p:set>
                                    <p:animEffect transition="in" filter="wheel(1)">
                                      <p:cBhvr>
                                        <p:cTn id="10" dur="2000"/>
                                        <p:tgtEl>
                                          <p:spTgt spid="241668"/>
                                        </p:tgtEl>
                                      </p:cBhvr>
                                    </p:animEffect>
                                  </p:childTnLst>
                                </p:cTn>
                              </p:par>
                            </p:childTnLst>
                          </p:cTn>
                        </p:par>
                        <p:par>
                          <p:cTn id="11" fill="hold">
                            <p:stCondLst>
                              <p:cond delay="500"/>
                            </p:stCondLst>
                            <p:childTnLst>
                              <p:par>
                                <p:cTn id="12" presetID="14" presetClass="entr" presetSubtype="1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randombar(horizontal)">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1544320" y="1981522"/>
            <a:ext cx="9794240" cy="791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link text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定位下载手机端博学谷的按钮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1244600" y="2783518"/>
            <a:ext cx="10612120" cy="2042482"/>
          </a:xfrm>
          <a:prstGeom prst="rect">
            <a:avLst/>
          </a:prstGeom>
          <a:solidFill>
            <a:schemeClr val="accent1">
              <a:lumMod val="60000"/>
              <a:lumOff val="40000"/>
            </a:schemeClr>
          </a:solidFill>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li class="download-app ml20 hover" data-name="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下载</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App"&gt;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&lt;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 target="_blank"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href</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="/app/"&gt;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下载</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APP&lt;/a&gt;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img</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src</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="/assets/footer/footerErma.png" alt="app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下载</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内容占位符 2"/>
          <p:cNvSpPr txBox="1"/>
          <p:nvPr/>
        </p:nvSpPr>
        <p:spPr>
          <a:xfrm>
            <a:off x="2872738" y="2073284"/>
            <a:ext cx="7317742" cy="28441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工具查看属性进行定位</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录制网页查看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属性</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，步骤如下：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在火狐浏览器中打开博学谷主页后点击</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Katalon</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Recorder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工具，点击工具栏按钮【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New</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】添加</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29184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52757" y="1443354"/>
            <a:ext cx="8079683" cy="4825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91842"/>
                                        </p:tgtEl>
                                        <p:attrNameLst>
                                          <p:attrName>style.visibility</p:attrName>
                                        </p:attrNameLst>
                                      </p:cBhvr>
                                      <p:to>
                                        <p:strVal val="visible"/>
                                      </p:to>
                                    </p:set>
                                    <p:animEffect transition="in" filter="barn(inVertical)">
                                      <p:cBhvr>
                                        <p:cTn id="7" dur="500"/>
                                        <p:tgtEl>
                                          <p:spTgt spid="2918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656080" y="2266324"/>
            <a:ext cx="9875520" cy="2204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选择测试用例“</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Test_BXG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”，然后点击工具栏的【</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】按钮进行录制。对网页导航、超链接、按钮等进行点击操作，完成之后点击【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Stop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】按钮完成录制操作</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656080" y="1534804"/>
            <a:ext cx="3972560" cy="27628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完成标志着测试用例执行完成，点击工具栏【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Play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】按钮进行回放，查看脚本是否录制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成功</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9286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902961" y="1315720"/>
            <a:ext cx="5763260" cy="4823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92866"/>
                                        </p:tgtEl>
                                        <p:attrNameLst>
                                          <p:attrName>style.visibility</p:attrName>
                                        </p:attrNameLst>
                                      </p:cBhvr>
                                      <p:to>
                                        <p:strVal val="visible"/>
                                      </p:to>
                                    </p:set>
                                    <p:animEffect transition="in" filter="barn(inVertical)">
                                      <p:cBhvr>
                                        <p:cTn id="11" dur="500"/>
                                        <p:tgtEl>
                                          <p:spTgt spid="2928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7955280" y="2032644"/>
            <a:ext cx="3779520" cy="24479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）查看录制脚本</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击工具栏【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Export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】按钮，在弹出界面选择导出使用的脚本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语言</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9389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3912" y="1348423"/>
            <a:ext cx="5963546" cy="4981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93890"/>
                                        </p:tgtEl>
                                        <p:attrNameLst>
                                          <p:attrName>style.visibility</p:attrName>
                                        </p:attrNameLst>
                                      </p:cBhvr>
                                      <p:to>
                                        <p:strVal val="visible"/>
                                      </p:to>
                                    </p:set>
                                    <p:animEffect transition="in" filter="barn(inVertical)">
                                      <p:cBhvr>
                                        <p:cTn id="11" dur="500"/>
                                        <p:tgtEl>
                                          <p:spTgt spid="2938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6.5.2 </a:t>
            </a:r>
            <a:r>
              <a:rPr lang="zh-CN" altLang="en-US" sz="3200" b="1" dirty="0" smtClean="0">
                <a:solidFill>
                  <a:srgbClr val="1353A2"/>
                </a:solidFill>
                <a:latin typeface="微软雅黑" panose="020B0503020204020204" pitchFamily="34" charset="-122"/>
                <a:ea typeface="微软雅黑" panose="020B0503020204020204" pitchFamily="34" charset="-122"/>
              </a:rPr>
              <a:t>博学谷网页元素定位</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859280" y="1738004"/>
            <a:ext cx="5415280" cy="3585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）查看录制脚本</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自己熟悉的编程语言导出测试脚本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需要注意</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测试脚本经过封装，直接用来测试极易出错，因此通常不直接使用导出的脚本，但它可以作为脚本编写的辅助工具使用。</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949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686478" y="1469238"/>
            <a:ext cx="3790512" cy="4428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94915"/>
                                        </p:tgtEl>
                                        <p:attrNameLst>
                                          <p:attrName>style.visibility</p:attrName>
                                        </p:attrNameLst>
                                      </p:cBhvr>
                                      <p:to>
                                        <p:strVal val="visible"/>
                                      </p:to>
                                    </p:set>
                                    <p:animEffect transition="in" filter="fade">
                                      <p:cBhvr>
                                        <p:cTn id="10" dur="1000"/>
                                        <p:tgtEl>
                                          <p:spTgt spid="294915"/>
                                        </p:tgtEl>
                                      </p:cBhvr>
                                    </p:animEffect>
                                    <p:anim calcmode="lin" valueType="num">
                                      <p:cBhvr>
                                        <p:cTn id="11" dur="1000" fill="hold"/>
                                        <p:tgtEl>
                                          <p:spTgt spid="294915"/>
                                        </p:tgtEl>
                                        <p:attrNameLst>
                                          <p:attrName>ppt_x</p:attrName>
                                        </p:attrNameLst>
                                      </p:cBhvr>
                                      <p:tavLst>
                                        <p:tav tm="0">
                                          <p:val>
                                            <p:strVal val="#ppt_x"/>
                                          </p:val>
                                        </p:tav>
                                        <p:tav tm="100000">
                                          <p:val>
                                            <p:strVal val="#ppt_x"/>
                                          </p:val>
                                        </p:tav>
                                      </p:tavLst>
                                    </p:anim>
                                    <p:anim calcmode="lin" valueType="num">
                                      <p:cBhvr>
                                        <p:cTn id="12" dur="1000" fill="hold"/>
                                        <p:tgtEl>
                                          <p:spTgt spid="2949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6.5.3 </a:t>
            </a:r>
            <a:r>
              <a:rPr lang="zh-CN" altLang="en-US" sz="3200" b="1" dirty="0" smtClean="0">
                <a:solidFill>
                  <a:srgbClr val="1353A2"/>
                </a:solidFill>
                <a:latin typeface="微软雅黑" panose="020B0503020204020204" pitchFamily="34" charset="-122"/>
                <a:ea typeface="微软雅黑" panose="020B0503020204020204" pitchFamily="34" charset="-122"/>
              </a:rPr>
              <a:t>测试登录退出功能</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737360" y="1738004"/>
            <a:ext cx="5171440" cy="35655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、选择测试使用的浏览器</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打开</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Pycharm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，导入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Selenium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自动化测试脚本需要的库。定义测试使用的浏览器，可使用不同浏览器进行测试，本案例在测试时使用</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火狐</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浏览器进行测试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29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26119" y="1905483"/>
            <a:ext cx="3336826" cy="3230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1" presetClass="entr" presetSubtype="1" fill="hold" nodeType="withEffect">
                                  <p:stCondLst>
                                    <p:cond delay="0"/>
                                  </p:stCondLst>
                                  <p:childTnLst>
                                    <p:set>
                                      <p:cBhvr>
                                        <p:cTn id="9" dur="1" fill="hold">
                                          <p:stCondLst>
                                            <p:cond delay="0"/>
                                          </p:stCondLst>
                                        </p:cTn>
                                        <p:tgtEl>
                                          <p:spTgt spid="252930"/>
                                        </p:tgtEl>
                                        <p:attrNameLst>
                                          <p:attrName>style.visibility</p:attrName>
                                        </p:attrNameLst>
                                      </p:cBhvr>
                                      <p:to>
                                        <p:strVal val="visible"/>
                                      </p:to>
                                    </p:set>
                                    <p:animEffect transition="in" filter="wheel(1)">
                                      <p:cBhvr>
                                        <p:cTn id="10" dur="2000"/>
                                        <p:tgtEl>
                                          <p:spTgt spid="2529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6.5.3 </a:t>
            </a:r>
            <a:r>
              <a:rPr lang="zh-CN" altLang="en-US" sz="3200" b="1" dirty="0" smtClean="0">
                <a:solidFill>
                  <a:srgbClr val="1353A2"/>
                </a:solidFill>
                <a:latin typeface="微软雅黑" panose="020B0503020204020204" pitchFamily="34" charset="-122"/>
                <a:ea typeface="微软雅黑" panose="020B0503020204020204" pitchFamily="34" charset="-122"/>
              </a:rPr>
              <a:t>测试登录退出功能</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1991358" y="1616084"/>
            <a:ext cx="640080" cy="3331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测试脚本代码：</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3048000" y="1331604"/>
            <a:ext cx="8605520" cy="4901556"/>
            <a:chOff x="3048000" y="1331604"/>
            <a:chExt cx="8605520" cy="4901556"/>
          </a:xfrm>
        </p:grpSpPr>
        <p:pic>
          <p:nvPicPr>
            <p:cNvPr id="2539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048000" y="1331604"/>
              <a:ext cx="8453120" cy="4901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3576320" y="1443364"/>
              <a:ext cx="8077200" cy="4683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导入</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测试驱动库</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from selenium import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webdriver</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导入交互操作</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ActionChains</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（鼠标悬停、滚动条、拖放等操作）</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from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selenium.webdriver.common.action_chains</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import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ActionChains</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选择需要测试的浏览器</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 =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webdriver.Firefox</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 =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webdriver.Chrome</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('C:\\Users\\chromedriver.exe')</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等待加载超时时间</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driver.implicitly_wait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(30)</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打开博学谷主页</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driver.get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("https://www.boxuegu.com</a:t>
              </a: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6.5.3 </a:t>
            </a:r>
            <a:r>
              <a:rPr lang="zh-CN" altLang="en-US" sz="3200" b="1" dirty="0" smtClean="0">
                <a:solidFill>
                  <a:srgbClr val="1353A2"/>
                </a:solidFill>
                <a:latin typeface="微软雅黑" panose="020B0503020204020204" pitchFamily="34" charset="-122"/>
                <a:ea typeface="微软雅黑" panose="020B0503020204020204" pitchFamily="34" charset="-122"/>
              </a:rPr>
              <a:t>测试登录退出功能</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内容占位符 2"/>
          <p:cNvSpPr txBox="1"/>
          <p:nvPr/>
        </p:nvSpPr>
        <p:spPr>
          <a:xfrm>
            <a:off x="6380480" y="1864011"/>
            <a:ext cx="4582160" cy="3331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测试不同浏览器兼容性时需要下载对应的浏览器驱动，例如，使用谷歌浏览器测试，下载谷歌浏览器驱动，并添加驱动路径到系统环境变量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Path</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下，参见示例代码第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5~7</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行。</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52757" y="1318102"/>
            <a:ext cx="4827284" cy="4751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内容占位符 2"/>
          <p:cNvSpPr txBox="1"/>
          <p:nvPr/>
        </p:nvSpPr>
        <p:spPr>
          <a:xfrm>
            <a:off x="4165249" y="1853851"/>
            <a:ext cx="1233467" cy="7515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nSpc>
                <a:spcPct val="150000"/>
              </a:lnSpc>
              <a:buNone/>
              <a:defRPr/>
            </a:pPr>
            <a:r>
              <a:rPr lang="zh-CN" altLang="en-US" b="1"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注 意</a:t>
            </a:r>
            <a:endParaRPr lang="zh-CN"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10"/>
                                        </p:tgtEl>
                                      </p:cBhvr>
                                      <p:by x="150000" y="150000"/>
                                    </p:animScale>
                                  </p:childTnLst>
                                </p:cTn>
                              </p:par>
                            </p:childTnLst>
                          </p:cTn>
                        </p:par>
                        <p:par>
                          <p:cTn id="7" fill="hold">
                            <p:stCondLst>
                              <p:cond delay="2000"/>
                            </p:stCondLst>
                            <p:childTnLst>
                              <p:par>
                                <p:cTn id="8" presetID="22" presetClass="entr" presetSubtype="1"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对象 2"/>
          <p:cNvGraphicFramePr>
            <a:graphicFrameLocks noChangeAspect="1"/>
          </p:cNvGraphicFramePr>
          <p:nvPr/>
        </p:nvGraphicFramePr>
        <p:xfrm>
          <a:off x="4805680" y="1188720"/>
          <a:ext cx="2686685" cy="5239202"/>
        </p:xfrm>
        <a:graphic>
          <a:graphicData uri="http://schemas.openxmlformats.org/presentationml/2006/ole">
            <mc:AlternateContent xmlns:mc="http://schemas.openxmlformats.org/markup-compatibility/2006">
              <mc:Choice xmlns:v="urn:schemas-microsoft-com:vml" Requires="v">
                <p:oleObj spid="_x0000_s243754" name="Visio" r:id="rId1" imgW="4305300" imgH="8382000" progId="Visio.Drawing.11">
                  <p:embed/>
                </p:oleObj>
              </mc:Choice>
              <mc:Fallback>
                <p:oleObj name="Visio" r:id="rId1" imgW="4305300" imgH="83820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5680" y="1188720"/>
                        <a:ext cx="2686685" cy="5239202"/>
                      </a:xfrm>
                      <a:prstGeom prst="rect">
                        <a:avLst/>
                      </a:prstGeom>
                      <a:noFill/>
                    </p:spPr>
                  </p:pic>
                </p:oleObj>
              </mc:Fallback>
            </mc:AlternateContent>
          </a:graphicData>
        </a:graphic>
      </p:graphicFrame>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6.5.3 </a:t>
            </a:r>
            <a:r>
              <a:rPr lang="zh-CN" altLang="en-US" sz="3200" b="1" dirty="0" smtClean="0">
                <a:solidFill>
                  <a:srgbClr val="1353A2"/>
                </a:solidFill>
                <a:latin typeface="微软雅黑" panose="020B0503020204020204" pitchFamily="34" charset="-122"/>
                <a:ea typeface="微软雅黑" panose="020B0503020204020204" pitchFamily="34" charset="-122"/>
              </a:rPr>
              <a:t>测试登录退出功能</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1442720" y="1534804"/>
            <a:ext cx="9977120" cy="39515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、登录退出自动化测试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打开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博学谷网页，查看登录和退出元素所在位置。由于退出操作只有当鼠标悬停在【个人中心】时，在弹出的菜单中点击“退出”选项才能退出登录，因此在退出时，需要先获取【个人中心】按钮属性信息进行鼠标悬停操作，然后在弹出菜单中点击“退出”。</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6.5.3 </a:t>
            </a:r>
            <a:r>
              <a:rPr lang="zh-CN" altLang="en-US" sz="3200" b="1" dirty="0" smtClean="0">
                <a:solidFill>
                  <a:srgbClr val="1353A2"/>
                </a:solidFill>
                <a:latin typeface="微软雅黑" panose="020B0503020204020204" pitchFamily="34" charset="-122"/>
                <a:ea typeface="微软雅黑" panose="020B0503020204020204" pitchFamily="34" charset="-122"/>
              </a:rPr>
              <a:t>测试登录退出功能</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914400" y="1595764"/>
            <a:ext cx="477520" cy="3474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测试脚本代码</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1574800" y="1287564"/>
            <a:ext cx="10281920" cy="5174196"/>
            <a:chOff x="1574800" y="1287564"/>
            <a:chExt cx="10281920" cy="5031956"/>
          </a:xfrm>
        </p:grpSpPr>
        <p:pic>
          <p:nvPicPr>
            <p:cNvPr id="25497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74800" y="1287564"/>
              <a:ext cx="10210800" cy="4901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656080" y="1301768"/>
              <a:ext cx="10200640" cy="501775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driver.find_element_by_id</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("login-button").click</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获取登录按钮</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进行点击</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操作</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driver.find_elements_by_xpath</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("/html/body/div[13]/div/div/div[2]/div[1]/input</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选定账号输入</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框</a:t>
              </a:r>
              <a:endPar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输入</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账号</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driver.find_element_by_xpath</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(u</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"(.//*[@id='login']/div/div/div[2]/div[1]/input)").</a:t>
              </a: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send_keys</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账号</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driver.find_element_by_xpath</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("/html/body/div[13]/div/div/div[2]/div[2]/input").click</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选定密码输入</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框</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输入密码</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driver.find_element_by_xpath</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(u"(./html/body/div[13]/div/div/div[2]/div[2] /input)").</a:t>
              </a: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send_keys</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密码</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driver.find_element_by_xpath</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("/html/body/div[13]/div/div/div[2]/button").click</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点击登录</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按钮</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mouse=</a:t>
              </a:r>
              <a:r>
                <a:rPr lang="en-US" altLang="zh-CN" sz="1600" dirty="0" err="1"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driver.find_element_by_id</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("personal</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定义需要查找的属性</a:t>
              </a:r>
              <a:r>
                <a:rPr lang="zh-CN"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信息</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鼠标悬停操，鼠标指针指向个人中心菜单后会显示下拉菜单</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ActionChains</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a:t>
              </a: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move_to_element</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(mouse).perform()</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在个人中心的下拉菜单中点击退出选项</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driver.find_element_by_css_selector</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6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span.sign</a:t>
              </a:r>
              <a:r>
                <a:rPr lang="en-US"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-out").click</a:t>
              </a:r>
              <a:r>
                <a:rPr lang="en-US" altLang="zh-CN" sz="16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6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5262880" y="1632281"/>
            <a:ext cx="5933440" cy="417511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个网站会依据自身产品的特点对网页进行功能区域的划分，每个栏目里边会包含多级页面、导航栏、超链接等，为保证数据提交正常、页面跳转显示等需要进行测试。博学谷有很多子页面以及功能页面，下面以查找问答库子栏目中的“软件测试”标签为例讲解网页跳转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600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19886" y="1396687"/>
            <a:ext cx="3293030" cy="4410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56003"/>
                                        </p:tgtEl>
                                        <p:attrNameLst>
                                          <p:attrName>style.visibility</p:attrName>
                                        </p:attrNameLst>
                                      </p:cBhvr>
                                      <p:to>
                                        <p:strVal val="visible"/>
                                      </p:to>
                                    </p:set>
                                    <p:animEffect transition="in" filter="fade">
                                      <p:cBhvr>
                                        <p:cTn id="7" dur="1000"/>
                                        <p:tgtEl>
                                          <p:spTgt spid="256003"/>
                                        </p:tgtEl>
                                      </p:cBhvr>
                                    </p:animEffect>
                                    <p:anim calcmode="lin" valueType="num">
                                      <p:cBhvr>
                                        <p:cTn id="8" dur="1000" fill="hold"/>
                                        <p:tgtEl>
                                          <p:spTgt spid="256003"/>
                                        </p:tgtEl>
                                        <p:attrNameLst>
                                          <p:attrName>ppt_x</p:attrName>
                                        </p:attrNameLst>
                                      </p:cBhvr>
                                      <p:tavLst>
                                        <p:tav tm="0">
                                          <p:val>
                                            <p:strVal val="#ppt_x"/>
                                          </p:val>
                                        </p:tav>
                                        <p:tav tm="100000">
                                          <p:val>
                                            <p:strVal val="#ppt_x"/>
                                          </p:val>
                                        </p:tav>
                                      </p:tavLst>
                                    </p:anim>
                                    <p:anim calcmode="lin" valueType="num">
                                      <p:cBhvr>
                                        <p:cTn id="9" dur="1000" fill="hold"/>
                                        <p:tgtEl>
                                          <p:spTgt spid="25600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1442720" y="1236041"/>
            <a:ext cx="9946640" cy="113123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火狐浏览器打开博学谷主页，问答库对应导航栏和问答库点击页面分别</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下图。</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702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07343" y="2367280"/>
            <a:ext cx="7930277" cy="1686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7027"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5093" y="4454049"/>
            <a:ext cx="7932847" cy="1672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57026"/>
                                        </p:tgtEl>
                                        <p:attrNameLst>
                                          <p:attrName>style.visibility</p:attrName>
                                        </p:attrNameLst>
                                      </p:cBhvr>
                                      <p:to>
                                        <p:strVal val="visible"/>
                                      </p:to>
                                    </p:set>
                                    <p:animEffect transition="in" filter="wipe(left)">
                                      <p:cBhvr>
                                        <p:cTn id="11" dur="500"/>
                                        <p:tgtEl>
                                          <p:spTgt spid="257026"/>
                                        </p:tgtEl>
                                      </p:cBhvr>
                                    </p:animEffect>
                                  </p:childTnLst>
                                </p:cTn>
                              </p:par>
                              <p:par>
                                <p:cTn id="12" presetID="22" presetClass="entr" presetSubtype="2" fill="hold" nodeType="withEffect">
                                  <p:stCondLst>
                                    <p:cond delay="0"/>
                                  </p:stCondLst>
                                  <p:childTnLst>
                                    <p:set>
                                      <p:cBhvr>
                                        <p:cTn id="13" dur="1" fill="hold">
                                          <p:stCondLst>
                                            <p:cond delay="0"/>
                                          </p:stCondLst>
                                        </p:cTn>
                                        <p:tgtEl>
                                          <p:spTgt spid="257027"/>
                                        </p:tgtEl>
                                        <p:attrNameLst>
                                          <p:attrName>style.visibility</p:attrName>
                                        </p:attrNameLst>
                                      </p:cBhvr>
                                      <p:to>
                                        <p:strVal val="visible"/>
                                      </p:to>
                                    </p:set>
                                    <p:animEffect transition="in" filter="wipe(right)">
                                      <p:cBhvr>
                                        <p:cTn id="14" dur="500"/>
                                        <p:tgtEl>
                                          <p:spTgt spid="257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2072640" y="2406180"/>
            <a:ext cx="4246880" cy="221835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问答库栏目下边包含大数据、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等，通过点击发现这些栏目下</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布局一致</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805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959600" y="1474789"/>
            <a:ext cx="3693160" cy="4326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258051"/>
                                        </p:tgtEl>
                                        <p:attrNameLst>
                                          <p:attrName>style.visibility</p:attrName>
                                        </p:attrNameLst>
                                      </p:cBhvr>
                                      <p:to>
                                        <p:strVal val="visible"/>
                                      </p:to>
                                    </p:set>
                                    <p:animEffect transition="in" filter="fade">
                                      <p:cBhvr>
                                        <p:cTn id="10" dur="500"/>
                                        <p:tgtEl>
                                          <p:spTgt spid="258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1412240" y="1307162"/>
            <a:ext cx="9946640" cy="114139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测试用例时，要注意测试用例覆盖率问题，测试用例编写需要考虑以下问题</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1340847" y="2699083"/>
            <a:ext cx="10404113" cy="2553637"/>
            <a:chOff x="1270001" y="2485721"/>
            <a:chExt cx="10495826" cy="2776613"/>
          </a:xfrm>
        </p:grpSpPr>
        <p:pic>
          <p:nvPicPr>
            <p:cNvPr id="259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70001" y="2485721"/>
              <a:ext cx="10495826" cy="277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1615440" y="2672553"/>
              <a:ext cx="9946640" cy="241302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包含多个子页的界面进行测试时，需要对测试用例进行规划。</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问答</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库的测试只需要关注问答库下的子栏目，对共同点进行提取，这些子栏目里网页布局是一样的，测试时仅仅需要测试查找的信息是否能正确打开</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6" presetClass="entr" presetSubtype="32"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out)">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6" name="组合 5"/>
          <p:cNvGrpSpPr/>
          <p:nvPr/>
        </p:nvGrpSpPr>
        <p:grpSpPr>
          <a:xfrm>
            <a:off x="1188924" y="2172055"/>
            <a:ext cx="10404113" cy="2765705"/>
            <a:chOff x="1270001" y="2485721"/>
            <a:chExt cx="10495826" cy="2776613"/>
          </a:xfrm>
        </p:grpSpPr>
        <p:pic>
          <p:nvPicPr>
            <p:cNvPr id="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70001" y="2485721"/>
              <a:ext cx="10495826" cy="277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1615440" y="2672553"/>
              <a:ext cx="9946640" cy="241302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问答库下的“软件测试”栏目测试包含翻页、网页移动显示、查找信息是否显示正常。</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“软件测试”的测试用例仅仅修改几行代码就可用于同级下的大数据、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等栏目测试，实现了测试用例重复使用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1678938" y="1753566"/>
            <a:ext cx="515622" cy="354995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测试脚本代码</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2311398" y="1354773"/>
            <a:ext cx="9108442" cy="4629467"/>
            <a:chOff x="2311398" y="1354773"/>
            <a:chExt cx="9108442" cy="4629467"/>
          </a:xfrm>
        </p:grpSpPr>
        <p:pic>
          <p:nvPicPr>
            <p:cNvPr id="260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11398" y="1354773"/>
              <a:ext cx="9108442" cy="4629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内容占位符 2"/>
            <p:cNvSpPr txBox="1"/>
            <p:nvPr/>
          </p:nvSpPr>
          <p:spPr>
            <a:xfrm>
              <a:off x="2907031" y="1491785"/>
              <a:ext cx="8136889" cy="43376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打开博学谷主页</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driver.get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("https://www.boxuegu.com/")</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在导航栏中打开</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问答库</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栏目</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driver.find_element_by_id</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ask_href</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").click()</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打开</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软件测试</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栏目</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driver.find_element_by_link_text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(u"</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软件测试</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").click()</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保存需要查找的信息</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测试计划编写的六要素</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到</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findItem</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findItem</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driver.find_element_by_link_text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(u"</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测试计划编写的六要素？</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将滚动条移动事件结果保存到</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moveBar</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moveBar</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driver.execute_script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("arguments[0].</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scrollIntoView</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findItem</a:t>
              </a: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4" name="组合 3"/>
          <p:cNvGrpSpPr/>
          <p:nvPr/>
        </p:nvGrpSpPr>
        <p:grpSpPr>
          <a:xfrm>
            <a:off x="812800" y="1283653"/>
            <a:ext cx="11054080" cy="5147627"/>
            <a:chOff x="863600" y="1283653"/>
            <a:chExt cx="11054080" cy="5147627"/>
          </a:xfrm>
        </p:grpSpPr>
        <p:pic>
          <p:nvPicPr>
            <p:cNvPr id="2611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63600" y="1283653"/>
              <a:ext cx="11054080" cy="5127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内容占位符 2"/>
            <p:cNvSpPr txBox="1"/>
            <p:nvPr/>
          </p:nvSpPr>
          <p:spPr>
            <a:xfrm>
              <a:off x="1574800" y="1321444"/>
              <a:ext cx="10200640" cy="5109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查找</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信息可能在当前打开页面未显示区域或者不在当前打开页面需要进行查找、翻页等</a:t>
              </a:r>
              <a:r>
                <a:rPr lang="zh-CN"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操作</a:t>
              </a:r>
              <a:r>
                <a:rPr lang="en-US" altLang="zh-CN" sz="1800" dirty="0" smtClean="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while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moveBar</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以滚动条返回状态作为条件</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判断是否在当前页面查找到查找的信息，找到则退出</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if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findItem</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moveBar</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break</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如果没有则进行翻页，继续进行查找，找到则退出</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else:</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driver.find_element_by_link_text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("2").click()</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if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findItem</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 </a:t>
              </a: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moveBar</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           break</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打开需要查找的信息</a:t>
              </a: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err="1">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driver.find_element_by_link_text</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(u"</a:t>
              </a:r>
              <a:r>
                <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测试计划编写的六要素？</a:t>
              </a:r>
              <a:r>
                <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rPr>
                <a:t>").click()</a:t>
              </a:r>
              <a:endParaRPr lang="en-US"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1800" dirty="0">
                <a:solidFill>
                  <a:srgbClr val="00B0F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643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6.5.4 </a:t>
            </a:r>
            <a:r>
              <a:rPr lang="zh-CN" altLang="en-US" sz="3200" b="1" dirty="0" smtClean="0">
                <a:solidFill>
                  <a:srgbClr val="1353A2"/>
                </a:solidFill>
                <a:latin typeface="微软雅黑" panose="020B0503020204020204" pitchFamily="34" charset="-122"/>
                <a:ea typeface="微软雅黑" panose="020B0503020204020204" pitchFamily="34" charset="-122"/>
              </a:rPr>
              <a:t>测试网页跳转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AutoShape 2" descr="http://img1.imgtn.bdimg.com/it/u=764921007,2600873806&amp;fm=26&amp;gp=0.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内容占位符 2"/>
          <p:cNvSpPr txBox="1"/>
          <p:nvPr/>
        </p:nvSpPr>
        <p:spPr>
          <a:xfrm>
            <a:off x="1452880" y="1461300"/>
            <a:ext cx="6969760" cy="46347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以上</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代码规定了测试如何进行，网站跳转测试后进行信息查询。通过网页操作的相关接口“</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execute_script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”进行网页滚动条移动操作。由于“软件测试”栏下的标签是随机的，重新打开后都会随机排列标签信息，因此使用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while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循环查找页面进行移动、翻页操作，查找到需要的信息就停止网页移动操作，此时定位到需要查找信息的显示界面，进行点击操作查看页面显示是否正常</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214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805229" y="1371600"/>
            <a:ext cx="2334306" cy="4544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42" presetClass="entr" presetSubtype="0" fill="hold" nodeType="withEffect">
                                  <p:stCondLst>
                                    <p:cond delay="0"/>
                                  </p:stCondLst>
                                  <p:childTnLst>
                                    <p:set>
                                      <p:cBhvr>
                                        <p:cTn id="9" dur="1" fill="hold">
                                          <p:stCondLst>
                                            <p:cond delay="0"/>
                                          </p:stCondLst>
                                        </p:cTn>
                                        <p:tgtEl>
                                          <p:spTgt spid="262147"/>
                                        </p:tgtEl>
                                        <p:attrNameLst>
                                          <p:attrName>style.visibility</p:attrName>
                                        </p:attrNameLst>
                                      </p:cBhvr>
                                      <p:to>
                                        <p:strVal val="visible"/>
                                      </p:to>
                                    </p:set>
                                    <p:animEffect transition="in" filter="fade">
                                      <p:cBhvr>
                                        <p:cTn id="10" dur="1000"/>
                                        <p:tgtEl>
                                          <p:spTgt spid="262147"/>
                                        </p:tgtEl>
                                      </p:cBhvr>
                                    </p:animEffect>
                                    <p:anim calcmode="lin" valueType="num">
                                      <p:cBhvr>
                                        <p:cTn id="11" dur="1000" fill="hold"/>
                                        <p:tgtEl>
                                          <p:spTgt spid="262147"/>
                                        </p:tgtEl>
                                        <p:attrNameLst>
                                          <p:attrName>ppt_x</p:attrName>
                                        </p:attrNameLst>
                                      </p:cBhvr>
                                      <p:tavLst>
                                        <p:tav tm="0">
                                          <p:val>
                                            <p:strVal val="#ppt_x"/>
                                          </p:val>
                                        </p:tav>
                                        <p:tav tm="100000">
                                          <p:val>
                                            <p:strVal val="#ppt_x"/>
                                          </p:val>
                                        </p:tav>
                                      </p:tavLst>
                                    </p:anim>
                                    <p:anim calcmode="lin" valueType="num">
                                      <p:cBhvr>
                                        <p:cTn id="12" dur="1000" fill="hold"/>
                                        <p:tgtEl>
                                          <p:spTgt spid="2621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943601" y="1605924"/>
            <a:ext cx="4988559" cy="3992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、制定测试计划</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明确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测试对象、测试目的、测试的项目内容、测试的方法。此外，要合理分配好测试人员的安排以及测试所需要的硬件、数据等资源。制定测试计划后可使用禅道等管理工具监管测试进度</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2689"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72128" y="2192342"/>
            <a:ext cx="3753326"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42689"/>
                                        </p:tgtEl>
                                        <p:attrNameLst>
                                          <p:attrName>style.visibility</p:attrName>
                                        </p:attrNameLst>
                                      </p:cBhvr>
                                      <p:to>
                                        <p:strVal val="visible"/>
                                      </p:to>
                                    </p:set>
                                    <p:animEffect transition="in" filter="fade">
                                      <p:cBhvr>
                                        <p:cTn id="10" dur="1000"/>
                                        <p:tgtEl>
                                          <p:spTgt spid="242689"/>
                                        </p:tgtEl>
                                      </p:cBhvr>
                                    </p:animEffect>
                                    <p:anim calcmode="lin" valueType="num">
                                      <p:cBhvr>
                                        <p:cTn id="11" dur="1000" fill="hold"/>
                                        <p:tgtEl>
                                          <p:spTgt spid="242689"/>
                                        </p:tgtEl>
                                        <p:attrNameLst>
                                          <p:attrName>ppt_x</p:attrName>
                                        </p:attrNameLst>
                                      </p:cBhvr>
                                      <p:tavLst>
                                        <p:tav tm="0">
                                          <p:val>
                                            <p:strVal val="#ppt_x"/>
                                          </p:val>
                                        </p:tav>
                                        <p:tav tm="100000">
                                          <p:val>
                                            <p:strVal val="#ppt_x"/>
                                          </p:val>
                                        </p:tav>
                                      </p:tavLst>
                                    </p:anim>
                                    <p:anim calcmode="lin" valueType="num">
                                      <p:cBhvr>
                                        <p:cTn id="12" dur="1000" fill="hold"/>
                                        <p:tgtEl>
                                          <p:spTgt spid="242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9338" y="500143"/>
            <a:ext cx="5903119" cy="584776"/>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微软雅黑" panose="020B0503020204020204" pitchFamily="34" charset="-122"/>
                <a:ea typeface="微软雅黑" panose="020B0503020204020204" pitchFamily="34" charset="-122"/>
              </a:rPr>
              <a:t>6.6 </a:t>
            </a:r>
            <a:r>
              <a:rPr lang="zh-CN" altLang="en-US" sz="3200" b="1" dirty="0" smtClean="0">
                <a:solidFill>
                  <a:srgbClr val="1353A2"/>
                </a:solidFill>
                <a:latin typeface="微软雅黑" panose="020B0503020204020204" pitchFamily="34" charset="-122"/>
                <a:ea typeface="微软雅黑" panose="020B0503020204020204" pitchFamily="34" charset="-122"/>
              </a:rPr>
              <a:t>本章小结</a:t>
            </a:r>
            <a:endParaRPr lang="zh-CN" altLang="en-US" sz="3200" b="1" dirty="0">
              <a:solidFill>
                <a:srgbClr val="1353A2"/>
              </a:solidFill>
              <a:latin typeface="微软雅黑" panose="020B0503020204020204" pitchFamily="34" charset="-122"/>
              <a:ea typeface="微软雅黑" panose="020B0503020204020204" pitchFamily="34" charset="-122"/>
            </a:endParaRPr>
          </a:p>
        </p:txBody>
      </p:sp>
      <p:sp>
        <p:nvSpPr>
          <p:cNvPr id="67" name="矩形 66"/>
          <p:cNvSpPr/>
          <p:nvPr/>
        </p:nvSpPr>
        <p:spPr>
          <a:xfrm>
            <a:off x="5708704" y="2038219"/>
            <a:ext cx="5068146" cy="3269613"/>
          </a:xfrm>
          <a:prstGeom prst="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457200" defTabSz="720725">
              <a:lnSpc>
                <a:spcPct val="150000"/>
              </a:lnSpc>
            </a:pPr>
            <a:r>
              <a:rPr lang="zh-CN" altLang="zh-CN" sz="2000" dirty="0" smtClean="0">
                <a:solidFill>
                  <a:srgbClr val="1353A2"/>
                </a:solidFill>
                <a:latin typeface="微软雅黑" panose="020B0503020204020204" pitchFamily="34" charset="-122"/>
                <a:ea typeface="微软雅黑" panose="020B0503020204020204" pitchFamily="34" charset="-122"/>
              </a:rPr>
              <a:t>本章</a:t>
            </a:r>
            <a:r>
              <a:rPr lang="zh-CN" altLang="zh-CN" sz="2000" dirty="0">
                <a:solidFill>
                  <a:srgbClr val="1353A2"/>
                </a:solidFill>
                <a:latin typeface="微软雅黑" panose="020B0503020204020204" pitchFamily="34" charset="-122"/>
                <a:ea typeface="微软雅黑" panose="020B0503020204020204" pitchFamily="34" charset="-122"/>
              </a:rPr>
              <a:t>讲解了自动化测试的相关知识，首先介绍了自动化测试的概念、基本流程、实施策略及优缺点；然后介绍了自动化测试常用技术与工具、持续集成测试；最后以测试博学谷网页作为测试案例讲解了</a:t>
            </a:r>
            <a:r>
              <a:rPr lang="en-US" altLang="zh-CN" sz="2000" dirty="0">
                <a:solidFill>
                  <a:srgbClr val="1353A2"/>
                </a:solidFill>
                <a:latin typeface="微软雅黑" panose="020B0503020204020204" pitchFamily="34" charset="-122"/>
                <a:ea typeface="微软雅黑" panose="020B0503020204020204" pitchFamily="34" charset="-122"/>
              </a:rPr>
              <a:t>Web</a:t>
            </a:r>
            <a:r>
              <a:rPr lang="zh-CN" altLang="zh-CN" sz="2000" dirty="0">
                <a:solidFill>
                  <a:srgbClr val="1353A2"/>
                </a:solidFill>
                <a:latin typeface="微软雅黑" panose="020B0503020204020204" pitchFamily="34" charset="-122"/>
                <a:ea typeface="微软雅黑" panose="020B0503020204020204" pitchFamily="34" charset="-122"/>
              </a:rPr>
              <a:t>自动化测试，让读者掌握了</a:t>
            </a:r>
            <a:r>
              <a:rPr lang="en-US" altLang="zh-CN" sz="2000" dirty="0">
                <a:solidFill>
                  <a:srgbClr val="1353A2"/>
                </a:solidFill>
                <a:latin typeface="微软雅黑" panose="020B0503020204020204" pitchFamily="34" charset="-122"/>
                <a:ea typeface="微软雅黑" panose="020B0503020204020204" pitchFamily="34" charset="-122"/>
              </a:rPr>
              <a:t>Web</a:t>
            </a:r>
            <a:r>
              <a:rPr lang="zh-CN" altLang="zh-CN" sz="2000" dirty="0">
                <a:solidFill>
                  <a:srgbClr val="1353A2"/>
                </a:solidFill>
                <a:latin typeface="微软雅黑" panose="020B0503020204020204" pitchFamily="34" charset="-122"/>
                <a:ea typeface="微软雅黑" panose="020B0503020204020204" pitchFamily="34" charset="-122"/>
              </a:rPr>
              <a:t>自动化测试的基本测试方法。</a:t>
            </a:r>
            <a:endParaRPr lang="zh-CN" altLang="en-US" sz="2000" dirty="0">
              <a:solidFill>
                <a:srgbClr val="1353A2"/>
              </a:solidFill>
              <a:latin typeface="微软雅黑" panose="020B0503020204020204" pitchFamily="34" charset="-122"/>
              <a:ea typeface="微软雅黑" panose="020B0503020204020204" pitchFamily="34" charset="-122"/>
            </a:endParaRPr>
          </a:p>
        </p:txBody>
      </p:sp>
      <p:cxnSp>
        <p:nvCxnSpPr>
          <p:cNvPr id="94" name="直接连接符 71"/>
          <p:cNvCxnSpPr/>
          <p:nvPr/>
        </p:nvCxnSpPr>
        <p:spPr>
          <a:xfrm flipH="1">
            <a:off x="9202549" y="7121749"/>
            <a:ext cx="1474501" cy="1463953"/>
          </a:xfrm>
          <a:prstGeom prst="line">
            <a:avLst/>
          </a:prstGeom>
          <a:ln>
            <a:solidFill>
              <a:srgbClr val="FEA521"/>
            </a:solidFill>
          </a:ln>
        </p:spPr>
        <p:style>
          <a:lnRef idx="1">
            <a:schemeClr val="accent1"/>
          </a:lnRef>
          <a:fillRef idx="0">
            <a:schemeClr val="accent1"/>
          </a:fillRef>
          <a:effectRef idx="0">
            <a:schemeClr val="accent1"/>
          </a:effectRef>
          <a:fontRef idx="minor">
            <a:schemeClr val="tx1"/>
          </a:fontRef>
        </p:style>
      </p:cxnSp>
      <p:cxnSp>
        <p:nvCxnSpPr>
          <p:cNvPr id="95" name="直接连接符 73"/>
          <p:cNvCxnSpPr/>
          <p:nvPr/>
        </p:nvCxnSpPr>
        <p:spPr>
          <a:xfrm flipH="1">
            <a:off x="11069007" y="5941656"/>
            <a:ext cx="658541" cy="626903"/>
          </a:xfrm>
          <a:prstGeom prst="line">
            <a:avLst/>
          </a:prstGeom>
          <a:ln>
            <a:solidFill>
              <a:srgbClr val="05B0F3"/>
            </a:solidFill>
          </a:ln>
        </p:spPr>
        <p:style>
          <a:lnRef idx="1">
            <a:schemeClr val="accent1"/>
          </a:lnRef>
          <a:fillRef idx="0">
            <a:schemeClr val="accent1"/>
          </a:fillRef>
          <a:effectRef idx="0">
            <a:schemeClr val="accent1"/>
          </a:effectRef>
          <a:fontRef idx="minor">
            <a:schemeClr val="tx1"/>
          </a:fontRef>
        </p:style>
      </p:cxnSp>
      <p:pic>
        <p:nvPicPr>
          <p:cNvPr id="65"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3321" y="1634705"/>
            <a:ext cx="4730773" cy="3870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3316605" y="1189990"/>
            <a:ext cx="5577840"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6.1.2 </a:t>
            </a:r>
            <a:r>
              <a:rPr lang="zh-CN" altLang="en-US" sz="3200" b="1" dirty="0" smtClean="0">
                <a:solidFill>
                  <a:srgbClr val="1353A2"/>
                </a:solidFill>
                <a:latin typeface="微软雅黑" panose="020B0503020204020204" pitchFamily="34" charset="-122"/>
                <a:ea typeface="微软雅黑" panose="020B0503020204020204" pitchFamily="34" charset="-122"/>
              </a:rPr>
              <a:t>自动化测试流程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2032001" y="1473844"/>
            <a:ext cx="5689599" cy="43071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、分析测试需求</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需求其实就是测试目标，也可以看做是自动化测试的功能点。自动化测试是做不到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覆盖率的，只有尽可能提高测试覆盖率。一条测试需求需要设计多个自动化测试用例，通过测试需求分析判定软件自动化测试要做到什么程度。</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4473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69935" y="1473844"/>
            <a:ext cx="268605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44739"/>
                                        </p:tgtEl>
                                        <p:attrNameLst>
                                          <p:attrName>style.visibility</p:attrName>
                                        </p:attrNameLst>
                                      </p:cBhvr>
                                      <p:to>
                                        <p:strVal val="visible"/>
                                      </p:to>
                                    </p:set>
                                    <p:animEffect transition="in" filter="fade">
                                      <p:cBhvr>
                                        <p:cTn id="10" dur="1000"/>
                                        <p:tgtEl>
                                          <p:spTgt spid="244739"/>
                                        </p:tgtEl>
                                      </p:cBhvr>
                                    </p:animEffect>
                                    <p:anim calcmode="lin" valueType="num">
                                      <p:cBhvr>
                                        <p:cTn id="11" dur="1000" fill="hold"/>
                                        <p:tgtEl>
                                          <p:spTgt spid="244739"/>
                                        </p:tgtEl>
                                        <p:attrNameLst>
                                          <p:attrName>ppt_x</p:attrName>
                                        </p:attrNameLst>
                                      </p:cBhvr>
                                      <p:tavLst>
                                        <p:tav tm="0">
                                          <p:val>
                                            <p:strVal val="#ppt_x"/>
                                          </p:val>
                                        </p:tav>
                                        <p:tav tm="100000">
                                          <p:val>
                                            <p:strVal val="#ppt_x"/>
                                          </p:val>
                                        </p:tav>
                                      </p:tavLst>
                                    </p:anim>
                                    <p:anim calcmode="lin" valueType="num">
                                      <p:cBhvr>
                                        <p:cTn id="12" dur="1000" fill="hold"/>
                                        <p:tgtEl>
                                          <p:spTgt spid="2447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GENSWF_ADVANCE_TIME" val="0.00"/>
  <p:tag name="ISPRING_SLIDE_INDENT_LEVEL" val="0"/>
  <p:tag name="ISPRING_CUSTOM_TIMING_USED" val="0"/>
  <p:tag name="GENSWF_SLIDE_TITLE" val="小提示：关于持续集成"/>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GENSWF_ADVANCE_TIME" val="0.00"/>
  <p:tag name="ISPRING_SLIDE_INDENT_LEVEL" val="0"/>
  <p:tag name="ISPRING_CUSTOM_TIMING_USED" val="0"/>
  <p:tag name="GENSWF_SLIDE_TITLE" val="6.5 实例：博学谷在线教育平台测试"/>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GENSWF_ADVANCE_TIME" val="0.00"/>
  <p:tag name="ISPRING_SLIDE_INDENT_LEVEL" val="0"/>
  <p:tag name="ISPRING_CUSTOM_TIMING_USED" val="0"/>
  <p:tag name="GENSWF_SLIDE_TITLE" val="6.5.1 测试环境准备"/>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GENSWF_ADVANCE_TIME" val="0.00"/>
  <p:tag name="ISPRING_SLIDE_INDENT_LEVEL" val="0"/>
  <p:tag name="ISPRING_CUSTOM_TIMING_USED" val="0"/>
  <p:tag name="GENSWF_SLIDE_TITLE" val="6.5.1 测试环境准备"/>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GENSWF_ADVANCE_TIME" val="0.00"/>
  <p:tag name="ISPRING_SLIDE_INDENT_LEVEL" val="0"/>
  <p:tag name="ISPRING_CUSTOM_TIMING_USED" val="0"/>
  <p:tag name="GENSWF_SLIDE_TITLE" val="6.5.1 测试环境准备"/>
</p:tagLst>
</file>

<file path=ppt/tags/tag11.xml><?xml version="1.0" encoding="utf-8"?>
<p:tagLst xmlns:p="http://schemas.openxmlformats.org/presentationml/2006/main">
  <p:tag name="GENSWF_ADVANCE_TIME" val="0.00"/>
  <p:tag name="ISPRING_SLIDE_INDENT_LEVEL" val="0"/>
  <p:tag name="ISPRING_CUSTOM_TIMING_USED" val="0"/>
  <p:tag name="GENSWF_SLIDE_TITLE" val="6.1.1 什么是自动化测试"/>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3.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GENSWF_ADVANCE_TIME" val="0.00"/>
  <p:tag name="ISPRING_SLIDE_INDENT_LEVEL" val="0"/>
  <p:tag name="ISPRING_CUSTOM_TIMING_USED" val="0"/>
  <p:tag name="GENSWF_SLIDE_TITLE" val="6.5.2 博学谷网页元素定位"/>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GENSWF_ADVANCE_TIME" val="0.00"/>
  <p:tag name="ISPRING_SLIDE_INDENT_LEVEL" val="0"/>
  <p:tag name="ISPRING_CUSTOM_TIMING_USED" val="0"/>
  <p:tag name="GENSWF_SLIDE_TITLE" val="6.5.3 测试登录退出功能"/>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GENSWF_ADVANCE_TIME" val="0.00"/>
  <p:tag name="ISPRING_SLIDE_INDENT_LEVEL" val="0"/>
  <p:tag name="ISPRING_CUSTOM_TIMING_USED" val="0"/>
  <p:tag name="GENSWF_SLIDE_TITLE" val="6.5.3 测试登录退出功能"/>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GENSWF_ADVANCE_TIME" val="0.00"/>
  <p:tag name="ISPRING_SLIDE_INDENT_LEVEL" val="0"/>
  <p:tag name="ISPRING_CUSTOM_TIMING_USED" val="0"/>
  <p:tag name="GENSWF_SLIDE_TITLE" val="6.5.3 测试登录退出功能"/>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GENSWF_ADVANCE_TIME" val="0.00"/>
  <p:tag name="ISPRING_SLIDE_INDENT_LEVEL" val="0"/>
  <p:tag name="ISPRING_CUSTOM_TIMING_USED" val="0"/>
  <p:tag name="GENSWF_SLIDE_TITLE" val="6.5.3 测试登录退出功能"/>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GENSWF_ADVANCE_TIME" val="0.00"/>
  <p:tag name="ISPRING_SLIDE_INDENT_LEVEL" val="0"/>
  <p:tag name="ISPRING_CUSTOM_TIMING_USED" val="0"/>
  <p:tag name="GENSWF_SLIDE_TITLE" val="6.5.3 测试登录退出功能"/>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5.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GENSWF_ADVANCE_TIME" val="0.00"/>
  <p:tag name="ISPRING_SLIDE_INDENT_LEVEL" val="0"/>
  <p:tag name="ISPRING_CUSTOM_TIMING_USED" val="0"/>
  <p:tag name="GENSWF_SLIDE_TITLE" val="6.5.4 测试网页跳转"/>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GENSWF_ADVANCE_TIME" val="0.00"/>
  <p:tag name="ISPRING_SLIDE_INDENT_LEVEL" val="0"/>
  <p:tag name="ISPRING_CUSTOM_TIMING_USED" val="0"/>
  <p:tag name="GENSWF_SLIDE_TITLE" val="6.6 本章小结"/>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GENSWF_ADVANCE_TIME" val="0.00"/>
  <p:tag name="ISPRING_SLIDE_INDENT_LEVEL" val="0"/>
  <p:tag name="ISPRING_CUSTOM_TIMING_USED" val="0"/>
  <p:tag name="GENSWF_SLIDE_TITLE" val="传智播客.黑马程序员"/>
</p:tagLst>
</file>

<file path=ppt/tags/tag162.xml><?xml version="1.0" encoding="utf-8"?>
<p:tagLst xmlns:p="http://schemas.openxmlformats.org/presentationml/2006/main">
  <p:tag name="ISPRING_UUID" val="{8D62E317-9EB8-4EE3-A0B2-DEA7D8D8667A}"/>
  <p:tag name="ISPRING_RESOURCE_FOLDER" val="F:\7、计算机组装与维护\5、资源\2.PPT\ppt\第1章 认识计算机 教学PPT_薛蒙蒙_0827_1\"/>
  <p:tag name="ISPRING_RESOURCE_FOLDER_STATIC" val="F:\7、计算机组装与维护\5、资源\2.PPT\ppt\第1章 认识计算机 教学PPT_薛蒙蒙_0827_1\"/>
  <p:tag name="ISPRING_PRESENTATION_PATH" val="F:\7、计算机组装与维护\5、资源\2.PPT\ppt\第1章 认识计算机 教学PPT_薛蒙蒙_0827.pptx"/>
  <p:tag name="ISPRING_PROJECT_FOLDER_UPDATED" val="1"/>
  <p:tag name="ISPRING_PLAYERS_CUSTOMIZATION" val="UEsDBBQAAgAIAO9xSE3/6EwIKgQAAHYOAAAdAAAAdW5pdmVyc2FsL2NvbW1vbl9tZXNzYWdlcy5sbmetV1uP00YUfkfiP4wsUbUPXaASCKnZoEk8m1g4drAne+lF1mw8BAvHs7WdwPYJVS1i+wIStKItLVppu1upNK2QWlFW5ddsnOVf9NhOIAm0tnd5sJSx8n3n9p3jM6WLN7ou6nM/cIS3KJ1dOCMh7rWF7XidRalFl96/IKEgZJ7NXOHxRckTErpYPnmi5DKv02MdDr9PnkCo1OVBAMegHJ9enZFjL0rNilXVG02srVmqXtOtilKTylXR3WDeJlJFR3ziv/vB+Qs3zp47/17p9BiZh8hsYFWdpUIJ07kzOYg0auiqBWxEtTSySqXyO53ww/mnGI/eoqqiEak83NkbPXtyuHdr+MPzYhRNgyyDKy6Yn3syeVqGQTRqmaoiE0sxLU2nScJUQokslaMHvw/v7o7290b7vx08/frg6c3o8Xb0553DvduHgz+G/3yTZUA28Iqi1Syq66ppEU2evJHKo/170Y+PRvf3R4/vF6QxsEkM8O7e7ovvdo6AtRIRpPBo62b0cKsYSV2p1VV4aOzFi18fHDwbFCNoEg0SkB13g5gmrhGroq9CaUAjd3eLQPRLYGV7cDjYKYJaI2ZS+SyMhpeVGqaKrsXKMYhJDaWayGZN9FCbeUh47iZi7Tbg0IbP+47oBfCm7/Dr3EaB69g8KGbFJJdbIFgFq6mVq6zPUSgSyjEhcjwUXuWo4/Q5uODb3M+yAQ1UJXJcnsst5SNrCSsqkS2ol6yvWDRp9NgY8znyRIiY64o4ALDL7D7z2hyt8zbrBRxtwt9sx07+tsEg7NiTz3rO54iFqX/o1LjZNJmsnlo4nmsKVWFyrDDfg/FbkGqm1V8PttsLINIw5N2NMCuKqUwsvBUvjhtXE5vmfwaVpy7HjGjOftFwTJA4MeCrBy1fcUR+BGmAPqQy6TLHzY9StCUw1PR5wL2Q+0jxrhSwqeljAk2go3IsQ+ZnXFiGihTAr5CKqdA4x3w9cEKehUwKldb7zRppw4Lg8pC/0sk6vyKg/13O+lBEeO8EqXAWjmCskCAmkzUegdNzesyigUMdFsI6hsAl1+lC/HYOzlaDTDKYjteZTLzxyz/6/ssiH///M5L6bvCg1+UT2SRBZJGaBBvVulXFWpWA1Id3vo3+up0TBFKNfVKpaam4EsOjJ9vw9Y+++CV69HO09RwCHN76ajj4Oydhun/JZAkD6ThzOaHzjqT2YSf66WEhBmi+eOSQl0wfayLkwadZJBRXZnHJIQ9qvLFOcEX21qTs46xhSnG13gBlmIkQRM9vZ68D0wwNbFyC5k9WKqncYP41mBxUCLcQSxJ3PL3CYtaPtLhPExxvAMdRU6VpYVlOrjZwqXGd9rX0w2Ujloyw+I7jwh0nL1m1jjWYLnN83HbCgoTJQJ80O7Rdep4oLd7XXpvvL09BckMsnZ66MP4LUEsDBBQAAgAIAO9xSE2LtzoSDwQAANwPAAAnAAAAdW5pdmVyc2FsL2ZsYXNoX3B1Ymxpc2hpbmdfc2V0dGluZ3MueG1s5VdRaxtHEH7Xr1iupG/RyYldO+5JwdgSEZVl17rShFLM6m6s23pv93q7J0V5CiEJTV8aKIWShhZDavehdUugkNY0P6ZEkn9G53S2LFlyenJISSjiEDf7zbczs7Pf3lpXb/qcNCFUTIq8MZPNGQSEI10mGnnjI7t0ccEgSlPhUi4F5A0hDXK1kLGCqM6Z8mqgNUIVQRqhFgOdNzytg0XTbLVaWaaCMB6VPNLIr7KO9M0gBAVCQ2gGnLbxT7cDUEYhkyHESkyr0o04EOZiCILF0VFe4lR5hpnA6tTZboQyEu6y5DIkYaOeN95ZWIp/x5iEaoX5IOLkVAGNsVkvUtdlcTyU19gtIB6whoeBz88apMVc7eWNy7lLMQ3CzXGaPnmSBI1pliVmI/QRvw+aulTT5DWZUMNNrY4NicltC+ozx8YREhcgb6zYm7VKeaW4WV2zi7XNa/ZqJYlhCie7eN2ewsku25XiNPi09NdurBc3KuXqB5v22lrFLq+feGFFRwpimaMVs7CyMgodGBTM0l7k1wVlHLvtVBkVaOxXTsMG2LLEcBW3KFdgkM8CaHwYUc50G9s6h229DRAsqQAcvREvW97QYQTGCV1CiIHhWg56Yu7KoCfmF0ZSN5PZT9KaGKVFtaaOh82Dtn5oljlsOoZtSTGSWvxO6pK7g4TAr4NbpT4M7YnaNhMlRM4YZAsXgWOqSyGj3CBMY+rOwFlFdaWZ7u/C0jCSIBfudiCrtbFSOB4N1UjFB1WPG98pfFKVGtSnSSkS01nQ7re/dh7u9g72ege/vHj25Ytnt7s/7/Qe3e3+/tXh3heH+791/vomDc8NGRE/UpqgkgQcNBDtAfk8YrdIHbZkCIQDbaLmoJ0pojhzITsVcUCVOiGlOuEgF5IdUK6uFK9fIFoS6japcKYkx6UHP9Cvg59i7kLiFJzLFrhDFFgZh0YKSBthLnP7sDRpZs+9sudZVocKIgVvE+rg5lcEJbbJZKTQ0mQQp9QPUaXl82gT4irEzkeuhIl+zg3cPzhZ6EKYhi03c+ny7Nx78wtXFrPm37d3L77U6UgQ1zmNZ0sUcflMxU3ndUp3/8XpJeo75luSoR93pTs26eQT5Uj5xrXBMmPNmixhfaV9ExWs+8OP3QfPewdfd79/nKrZn+50Hz/o3vnpyPHR3c79e539P9L4dp7s9f58erh3v/Pd8zT4fv3TAN/l+v3TTyq/BmJPPSl3fKp8H+6mgfV29g/3n6RBboCKfCDrQ59eadw+pqHAA+GtgFbx7Gr0MyN4enHmM9yZb4VEnaUWr65u/4lCvdJHViJvr0ehzrWwb7yo/18qlrwNbjojVxvLnHiJjEd8JpiPdYw/WgY3z8LcbA4vSxOHMhlkG72RFzL/AFBLAwQUAAIACADvcUhNBOcD0bYCAABT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yx09TQE1arW7srYuy7LopQwM4roxB7ZY/8rfN6hIyUPfKZkhIeGd0fwQ8tjhNqfIt9NU+nX1uBYX0MCQunYDWeHszkysi1VwRMw0tYShPOC2nAlA1lVudCyo5iQgzvSIUV4eyXweV7+xiJsgODb7XhxkKKKApD/WZj1Fs6rpc9p+3orWk/ul+F/nHuPFN6iV/PsVK4qBv9qyTnM8/TU6ITM8+GGWZNajiIe7bhEcf6HiM1WGxBvHBOp7phXIGcej13szUGR1mUA5QNZxn5S4bSz7omB7HWVSMQ2ibVOVxNqprqP/VK4A3KlDBidExV6+sYJu9dGSl8CwAWRR161h2cpemoIhR2QL01UtgHj70MSd2jY+12ox5go+KG85pJHekXRd8pMS41DBBedVzDDGc5v4QVzqV9WTL3YQf3g59s5bDLTOvF3p3Ct1Jys7Yfp1ArzT+T/wBQSwMEFAACAAgA73FITaPtv2riAwAA7Q4AACYAAAB1bml2ZXJzYWwvaHRtbF9wdWJsaXNoaW5nX3NldHRpbmdzLnhtbN1X328bRRB+91+xOlTe6kv6g6Th7CpKHMXCdUJyiFYIReu7sW/p3u71ds+u+1ShUlFeqISQUKlAkUrCAwRUCakQ0T8G1Xb+DGZ9jhPHSTgHaNXKOlk7N/PtfLOz3946V2+HnDQhVkyKgjWdn7IICE/6TDQK1gfu0vlZiyhNhU+5FFCwhLTI1WLOiZIaZypYB63RVRGEEWou0gUr0Dqas+1Wq5VnKorNW8kTjfgq78nQjmJQIDTEdsRpG/90OwJlFXM5QpzUdE36CQfCfExBMJMd5cs65JadetWod7MRy0T4C5LLmMSNWsF6a3be/PZ9UqRFFoIw3FQRjcas56jvM5MO5evsDpAAWCPAvGcuWaTFfB0UrItTFwwMutvjMH3wlAM1MAsSyQg9wA9BU59qmg7TCTXc1mrfkJr8tqAh81x8Qwz/grXobqxXyouljeqKW1rfWHavVdIcJghyS9fdCYLcslspTeKfFX75xmpprVKuvrfhrqxU3PLqQRRWdKQgjj1aMQcrK5PYg2HBHB0kYU1QxrHZjpRRgcZ25TRugCuXGK5inXIFFvkkgsb7CeVMt7Grp7CrbwJE8yoCT6+ZZStYOk7AOoBLATExXMthT1y+MuyJmdkR6nY6+wGtY7N0qNbUC7B50NZPzbEPm/bd6lKMUDNjUpPcHxKqY5U5cpmPGeUWYRq5ecO32lRALzGO9Tex0/m60GPkvIDGaqSGwzqaVvaKH1WlBvVxSi41neTa/eaXzsOt3u52b/fnF8++ePHsbvenzd6je93fvtzb/nxv59fOn19nwbkhExImShOUhoiDBqIDILcSdofUoC5jIBxoE0UE7UwRxZkP+YmAI6rUASjVKQY5l/Z0ubpYun6OaEmo36TCmxAcFxPCSP8f+BS5C4lTcC5b4B+CwMp4NFFA2ujmM7/vloVm/swre5Zl9aggUvA2oR5uZ0VQNJtMJgotTQaGUj9FlRUvoE0wVTDBg1DCRJ9zAw8JnCz2Ic6CNjV94eKly+/MzF6Zy9t/3d06f2rQQOJWOTWzpRq3cKKGZos6oqT/EHSKno7FLsk4NF3pj016/Bkx0LJxbXBsoyTHi1JfO1+OJnW//6H74Hlv96vud48zte/Tze7jB91PfxwEPrrXuf9ZZ+f3LLGdJ9u9P57ubd/vfPs8i3+/olkc3+b63aNPprgG+h55Mu7hTHwfbmVx623u7O08yeK5BioJgawe+jzKEvYhjQVK/GvhWsXTqNFnRvA84ixkuNdeC9E5af//e716KZpz+odQqkj/keacaalevfC+sTVIR8Mbw8gVwbGPvYzl0D56RS3m/gZQSwMEFAACAAgA73FITQ/kWSCZAQAAHQYAAB8AAAB1bml2ZXJzYWwvaHRtbF9za2luX3NldHRpbmdzLmpzjZRNb8IwDIbv/AqUXSfEPrvthgaTJnGYNG7TDmkxpSJNoiR0MMR/Xx2+mtYdxJfm7dPXsStn0+mWiyWs+9Ld+Ge//wj3XgPUnFnCdaiLFj1HnVmRTWGS5SAyCayGFIdPj/L2RFDGTHrTeP2JtrbixxS+mXFhq7gmLAyhWUIrCO2HSrKixN+gtH1Zu5IqfY6XzinZS5R0IF1PKpNzz7CrN7+qFdZgVYA5g854AoFp5FcbeXJ8iDCqXKJyzeV6rFLVi3mySI1aymlb/vlagyn/+GIH9J+j11FgJzLr3h3k9cSjJ4x2UhuwFvZ5H0cYJCx4DKLi2/frHzQwbhZUo4vMZu5AD24wqrTmKTS69DTACDFZejW6GWE0OQcrtyPubjECQvA1mIbV8B4jAJVe6gt+oDYqxY400GbPj6hQfJrJdJ+6j0FyeFi0beveqVB//CELRkjVRmhOjGnednNcMPaOHFxbyzqmZl5QoqRERSTWFFiQp3H1awT3X13GnePJPC9vh/JqLNvAzQLMRClRHv/73EGLo7jL1dn+AVBLAwQUAAIACADvcUhN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73FITZQTsyJpAAAAbgAAABwAAAB1bml2ZXJzYWwvbG9jYWxfc2V0dGluZ3MueG1sDcwxDoMwDEDRnVNY3int1oHAxlaW0gNYxEWRHBuRgOD2ZPvD02/7MwocvKVg6vD1eCKwzuaDLg5/01C/EVIm9SSm7FANoe+qVmwm+XLOBSZYhS7eJo4lMo8Uixx2EajhU17/wB6brroBUEsDBBQAAgAIAKBhr0TOggk37AIAAIgIAAAUAAAAdW5pdmVyc2FsL3BsYXllci54bWytVU1v2zAMPafA/oOhe62kXdc0kFt0BYod1qFA1m23QLUZW4tteZJcN/31o/xtz+lWYAcDNsX3SPGRNLt6TmLnCZQWMvXIwp0TB1JfBiINPfLw9fZ4Sa4u3x2xLOZ7UI4IPJKnwgJ4TJwAtK9EZhB8z03kkZ7BRWbiZEpIJcweuc+Qu4u0JO+OZuiSao9ExmQrSouicIVGRBpqGeeWRLu+TGimQENqQNEqDeI02JX5OxqfRKbU7DPQPWRm3h64Jmk5nrUYkBSnrlQhPZnPF/TH3ee1H0HCj0WqDU99IA5WclaW8pH7uzsZ5DFoa5uxKsk1GGOTKG0zZlZisUwdrXyPVA6bBLTmIWg3TkNCKyydALNtzHVU8+gBreXVO1Hzln4b+71p3ErlaOec5Y+x0BEe9SGddRLI6DAqS8rrlh300HTQrWUijoJfuVAQlJ/f2haZL0gVsO24Mk9XFz4e4Nst941U+xuEYRfVCrqtaG4lmluCWg63jb7uKEhz2y1wkytoSjVjTyIA+YUrxW1bXBqVA6MjY42lQzCj1ZVrkTpBWGSS+OwftLF+I2l+6teUKQH/Q5hPSNTWRKQBPN8K9DGQYE0NYLGtzTVZ7NqYXU46f0x6fT0wVTnWouBFHMNVCDiGATecdnZ6CAqKa3TxczXC9g4OgiMRRjE+ZpJhfHqQJuFqN8nQOzgIjqW/m4C25raMdFzHUTO1HcToxDphfq6NTMRL2Z6DPWNWZR++NnLN0XUm2oPz+R+jOIjRDOaWTKwu+9bbV83hvZ1TozufTVZZBt2K8wAmzyqvZhbybOQTwJbnsbnp59Tswx50lPPUdExzfcd+l8VavIBTiMD+6RantiYR2J7xyIflaY8B9cTtMghfmqYiMlpLUql5SDmGtXkSUFSYalY+ouqhknkajLRxs+7noGPcVdcKuBPDFjNdnGDzycwj7/GlvsvF2UV3lfPFRYMt87qvAle5vGFV1wl3nUHrfm0vwuqZx9ffUEsDBBQAAgAIAO9xSE0129mtaAEAAPMCAAApAAAAdW5pdmVyc2FsL3NraW5fY3VzdG9taXphdGlvbl9zZXR0aW5ncy54bWyNUttqGzEQfc9XiPyAJY1uC1uDrsWQh0IT8rz1qmGJoy0rhYSij682rXHcurSap5lz5gwzOn1+nJJ9zmV+mr4PZZrT51jKlB7y9gqhfj8f5uXTEnMseXOq3E9pnF926eu81lo1lyGNwzLaFc1bjMLbQ0pq5VTLmGEUSeapV8h5bhvWgevANsxRYvvNbxI/dZe4j6lcVu03Z+ifDbuU41J2aYyvWzhnv4fON/i4DOPUeHkr2Br1OLU6tgZihEvuK9UAIJDljjhcpeykJshjxjFUoyhQQIRz0olKJOXQstCJpsJ8JxCTjFFXqaetG2ltHLVVQkeIbtO86mwNwUiMESEEmKtcQDAYNTY0DQ1qPSA4MCCqNpooQMEGE1j1zgvLkaJeYFyZMYDx6bin7d6f61T973WO5/yH4MUvuIiu3tpcMFe/f16WRr6NT98OQ4noy5DjbvxwHe5ubq5/efLNv0fGatS28V99/QNQSwMEFAACAAgA73FITe7Vv9acGQAA8D4AABcAAAB1bml2ZXJzYWwvdW5pdmVyc2FsLnBuZ+17f1jSV/83u9ty3/XDWpmYP7idrZqWjlxaqdBWd9ZaulrmSoWSlJoikYkoArU2TUSpNXOulO3b7myZUlhCIlArwCSlckWEQvFJzQDxYwrIzwdsV652X89zPc9138/1XNfjHwrnfT6f9+v1fp/zfp/30XNKP0+In/HO/HcgEMiMDevXboFA3hRBIH8zvz3VLcmq6z/v/ngjd0v8J5DGzoABd+NN7MebPoZALjKn2Xe95W7/177123MhkJnXPT9vSPFnd0MgiG83rP14Kwll6MGVNfRvd4GtC9EHI1YPlX49Dyx9Ur2+6JdroermS2+93/y2eA/8k/X/WHp59pJrX72J33Lx8xnid3E/euFwDVc+Vt1YuO2+i/aZ2Y+durJvBbZReTwgt1Hui9DfPH85s+OWOjeTjb7/WdAKXKHhsiIB7XiWnIh2DldFFD2ehnZTgxy8Lznhw9+mT1GpA0ROg8a5VAD3yLvfv5hbHi5hV6GpKwXvjUv+cTE/jYFmi5yFhR6rIDxZurnw70LfZfxZnuYg54EgiDR4pf/utDfczUfhZT26Q/q/ebq+PARO82Bl+InGmyf+J809vRvR1rsDvVVoBMWm0iA2bDn1FmHhDeXRGr9ISYT7gYeWfpqzv0vHFlGNwewFDjQh6obfsZpAH8DX3Yuze3oFJVe+GzFpGW2dFXSP8oNRC/ZuIxK3Mjw2Xwre0MRpOp1ud3P7acaGHytfvrv+7nm9/ix0nMaa7zIzsPFii9vU1f7ffRQWExP6Av7oL9uVys1wqtvI28ULOtonIf7jEKeflUerVwiG28Pq3PNxbMTochqvpmuzYoQSIEsQ+hLxrJXpsjC76tnCwkLHqMIoWHf3U7GCWFQuVRQmvYTc7COffuwStYk9OgHQbnm/Jn5cyYmkDPt3nSHjJGTnllE39B8bZ52R5Cf65Xmbx8yrnHMM9N2C3R7SO7cnSSJ+pWnGOvMT5AibfiDRNZKoGfn9i8SaWvLgFbLiB+zEY/muUbQrr1B/UZrARFj3PPOwNaY1db5UukWj9UPDc8Rto1fklEEtKx5OFzeJtJw6FtWqzoqQ/+nB9KFzkgbDCtNlNsWgzno+btqSercdo4bSRbU8ywmpIVJoEj/Nq8TSxgPry22V4MZnKYwd4HUDNq23cMJaa6aH4sGws25rKf5Ieb21WeqLIj3WrqKZ82n5xuUFf3qWWAMjubRlEWoyrnbCMepyQpiwgWCbfgHK13pppRnBjclxa25N8DWm3y589mudOuBK6D1I5kuXDOTMRarCah3Lb3A/QZi7c+ukQWT9p1N+mNDMTyuyAURIWVUTy5Ux8d5g9NQLsmL2vx6Pgdhlnll34XwoUHUgaML6VcwJN/3L4S4c661KZAutzwS07y6lg8uD0Lqkl3N43T1/fCvB2hctKgDPz9q56bXu/+ejCHM/iy0gWstElrIuo3PQWEt1KGiOkWmioWlXA33RMnB5IFoFLkdMYJ8tBMW+id5I+9DAzyVBf5vngwbAy6gJ7VvjnBZg4HDGzqWvigvu+54qsexgT5A9x/G6efXHcy9Jlp/Tv7HswplzExEYSj4YQH1aQj0izhAZzzf8Kajbg/5eAo1HFQ68P2/0yfHEM3/t9gIUDxno/l8npZPSSem/W5qzjOqJc1+OzOTsRTt7cbVU60B0hApN6wuBja23WmU3KJSna2AtpDGOjd8pjYy1D13HC3sMBtpYFW3sN+do2taJ3JaknPJkp32H6g6om8Oy3BCzTiJtTciNEZqy9AsP55++k1dyflYGW/TZdBRADeeLLF82WsHpKlW2F9vgCCzgc/9F6Fcw0O5F13XA2p4s3A/qkuJrnskfEGPp2PWOTqO9U7zvo9qk5ZLTln4eKnVR+2BM45wqaQZIlOjMmN9JlG5sK5WMBDiktNQodRVoDc7xx+e3Ghp80UXgiFJONWlX2bh8gdpkEBx/NYHt/5DaYGizLK+9eBmWF3qHOPJfmM/pWgUpjbEueOo/oRUoyui9MtsRfAqjCsgjuDan0siw4Kl18Hbxaq7jfjvBsZhaboOFJB2RSOfIs8tsZSomdzliMDgHmcMPvKLt5VFby3mdboYL1VyeHGwhrfS/n5Pyp0KmMm71TAn7cs8TLBUXX1O9J3bjV1DMlrkiyQqfcvhiyWlomUTVNrVJAD0vUQWu2d56qhwNCvG0ecmMLwGgdPNXtO1QV2w20ktVxTVHo2DGxLmiCpXR2F+z5U/JPMP76GEwC2d8YqkUIBiy9CX0O3taqbFNoVMbSA7igvlcZRk+j4FNK8ceKP/5A39RM3uairkoyybM4CqFrRQVMArKtwNRxl9eS/YMdJYulooTZ8C/Kn8ju7tvGbxQHClNf7OM1ilhQ6XNSN9sG8jQ3crGN1HGOKCOwzTWbPsrL3OunX5tr02eco91kaCkBtAJoVPZoBxcehS+Ryy7A60qBnHfYm7T8QUMbLlYprQsFzbsj41ZUswBnUyWf5SwY5maCT6/3qxdBfhlgsM8SjfaFCnSOvyM6NR5OC9e/qf/wuO77XTsLpzIBy45I6tVbo0D9qbO42pmfgafKX76EV1XDg+V/GpAeoNORvqe+UZ0a49B7pqvYCqYOsmR5Y0wfPQg5vsZ6ODiehIZfgCHhMGJYh0wbNABFCisy+Qg1yX9NWI2SSIGG//qxEhqTd2kdFI6Kf2/IE23p6chraeRPzqFTc1/6nv2uASWAFswJauUPfpnMSiFJcIW/0Us9kWP6CO+TH1tZwrXhaHH2gfGV9Wf/Hiq8R0u9j+xLwgYYDufsb88dWnpS4UrtjBCIgQj75YVDt9cZHQkbNRMgK34zp1pJREG2UuUit32HSfBjbaJBTHET3Q/035X+NJMYL07U/qJLkVMqvn/SE2gn0gIluNPIZ5Xy0/VkrSl0+RIl12wMdxYja1dKTBSjDGObrmj+9t4GGVE/b4RBVLR/Y4HKCRVoAcqmMbwqolJetNyuTkEUBz2RpDg1DibvskXUCRJakuCCp+mf0hXfUNaKbmQ30RCNkZuxbFh1xVc4WhDWZXZ8cjb+UhQNZj5MkAkx9zhzB+0+Ey5HcKM3W9kCRXZ+lIsXZynVeBUjz8o/gXOMLA2+3D5eg5oNagqPs7pzmyNfahO5GXb6TY/ebZ/iMJkhTtxmkESmdBj6MfYhHi25sqrtveMYKnitw9UYhPF7gqiEDQwbW6e2OPiXngUjuUTFV52bWk4WU5WP+876BPBVEjzEKO/JqZ1L5TU8UQkSmsNL3uueTa31HZEhTWSGVsJShJa2wtPL9dJ3SXN5lR8N7pbARWlry6rktqgXD8jpv/V4SAeB8MkNVCySS5pp1/7irEW/rbYICHNnfKQ+BP95w8a54gkOO3wZgaWQIMvxqGRkguLc/zN0fMxW1MX5US3ZPPKDn1lW1pN4MN5GUCySRhPQNtsKhQ361VPxqyilgf3h15P3hZ7OnTdf0OPpj+iV5klDz5adwan1AFRKnQ8wAKov+1pdVDgB8R7ltf6Ra1rNoxKHVg8phvdikCpdaiXSYqw4EUND59ajn+r9VOCQ1+iYuJ9uplbVJK2j+hVgEGs42o+8Tt8z1SNVkmQ0siW9AP+GdfvCXkJrSwCS6VjmsMQXoSxZgLNZnY0fv/qBNJVoAGVNX09fRcWWpURch96RhJ59r+hjZKDzS7TTUMGkDIL6F089Z88pkMHVO/APGjJts83R+bM4colbFKK6uOwxmiE2mHxEdtWFfMsUC5GZaIwzHjk93lLXo0XRaAo/XbpY2wEnbC3tTVi6k9Qajr0Hfg7OFHG/ukogtKp+gDDmM9VIXKzbFYSGegvMmhKDEjpCh88rbXBoPIXq5RCNsFGSmtNBKygjgQDFGCU+fCO6Xk2bpfgtbn2xEud1fFvCGrVJvfkosV25yt190R/ieVmV/R1GarCxf/59XCKWUZNi8rGofH2Fv7EEhW/zL0nagEUp5mIQnh2Obag/JiOo4hnWX+vC0fB1GaheexEW99rz5+R238U2O3P5ejW2KlsS7+5tT/ON6Ie+1r8GkBd6aLaFXGWR4d9RTNV8M8c7a9aEgOnirkxOVL2UDm+CNDuH31tBePGUSl9kayVccNtIb4R8RrrfS4D3fGaO+6AYbZrJqUOoy98+nNJOPU2hYEijBGnfyF6LdbcewDYDhiyKay4wSAfbNGPbrbDYBj3xuDrX/P/4qq9hslFZVLNf17NFgb6vA7mfAwbfLWCm/yX0iTEJMQkxCTEJMQkxCTEJMQkxCTEJMQkxCTEJMQkxCTEJMQkxP8uhMXEFVGMjxsWCAQrQib+UBdBGdhYZ6Sa+eagvk/vunywa07NfkmlPVcel+85jT8Y1135S5e4ehZ2DTHzFvR/fTT+/7AZN6RxOTSLxmXH/g36AueLUAW9lV11SMdAVzzSeqfLCzF0qOu6N7I7oRUNOsU2PyPeRPC8I8BFH9GDrrS5sI2WJ4uQBQ0d7zX6c/24crXJLZPhBqMVQSKhc5TNog5UUT+gYPl0c7TaqAc8NwgKCx9/6/sQMdBHLe14D9GpBzR0XffluL4WrdkayirTtZgsoyCTFkvx4peZY2yknGeeA2Xf6jkClmuMhaSMydBUlc5lwrtMIymi0RTfILL+Ijet01BgUmI19m7k6O9f4K9k22zvKlSoZh8RFijU2PuiNfuVJEcSDR1hi9yPHMQQBd7UocO90oIvVK4duUhnb96IsiZN7e0e53mJ6VdgNKxoGtVopkY4ArLFeRxV40Kq3Gie80NjHLXnXiXcY8yVUuhsodEmNKZ/3hauIQ9d89KYWqCd2lH4pW9glkMwniWPFpcTXzSIGaHLxzwHyEUrD4qvfkSN+I1pb2OmrkqVGLQKHi4VnzqPFp7+OV0mkalUmRxkiBlAnNOJpfPxSOcSaa9K1RPBdTDukFTJKwP4rTD3bF3qvD4cwoz9zikgJyn7d4XxO85pzU4q4sqjh0CyKaHHRynN3cp4C/7JDTZ84W6Fkv54gf9CbTVCdS1YfT9JHRTtyzIbjs6VF9KvhaHU3mvhByTGpNaAw72WOH9AyUPZC6DyNxnwvbYlDZ5D+Ylelx67acUbQxDF4P48geUHKatfNV+kLsUyUL0v/abZfsxBIWe8INSula82Faz4zZJ322K6UF+RBK/N9mLISH2KmEXURJMoH/6umG3bvAwVJG+nH/qKkQh/r1z3DdgfXPxPRxNPy6rXqGRORoCASVrpPNXZGL3ugkE3yFUVNd+bZT7WY95WZZ4CgfBS7bfq9MaH9TKEb4oSt20es2FQIXcto/bchr7HkTVrq5ersOrd6fv85OFaU4YoH2N/6P0xOExd/Q5gvU46qRzFAnczaOtyCmHJArXewS/V68Co3WZBZU+f+2MGBHJLzG2pkcnHHsoQMA+Cr8b5AyW8UWbJW4M50hauesj0ToGTbvQWs/O3mcjmnAq0UuUtYdfLBsluJ2Q4HsOcuwod9W2D/hDIDzFVsGe1N8cVdV5bhBy7OfKcEChh+89fs5aonKVpJyrz0i101uXvHecX5SQX6bTEfd3OW2ySw3JfcsFRjU4hOEDc4V322EZSDyllzWik6BwyJFrArEcZe4JEVJeZ5hr5NqLo8Yj9uRwWVMuxqdtzjucdfxw2bsrvtQV91SNGRf97tlPZGdyVviyXvb9LfjNJkAUohPUo4hz3rPki2U+U/mA+MiQ7YmoleFhS4lh8zXBEnstYDZgXUiMkV32ALXbhjRUrp7bDi8VszIKH6oXqTuJW+rW95JMOyOXl7vB6gtDKe/PUVflZdmuHxt7RpRCaLpPRBo1O7rLLu3Sd4w7O1Nxx8/P4hdeNc7GUxq/1zzluv6feYJWftLNGy9HRc9f8BvUJb3KdaNpVxAfUegPBdaN/lbDhQ8bFrNR5h7t4S2pxy1EixyEzBuqvUDnV5T+HomCibdfdFLFsb/d8VfdBf28cFm6d0r0pA80MnnnBc9FEnWwd0Pbqq9GJiLEn4gzQ+gx9REnBZ3CV5odZ7LTp+5V57FA+HgJ5tB9squGIUljHX1A71f2kn+YnOphSRYkrhrasuxfZqFUFcymDuayNXuf0Qq5J4X2adPI09GrOMLqGY5sKgewHI90akjVr7VKHfnRN3timHH9mSAXiRBsi2jMNOu6M33/ISTONQuXa+eKh79OwvPOOnSd6zPdNLWs+qt3bTGFpU+B4HXoHBHLVXASWoT9zJVB+d6c/vGgM1myuEmuM0vzK3S5Q0II7Ip0Grgh2hjidHOgNbTMIuwsY9BEiuv55U2XPmXdhmNhjjzhmbFEQRxrXpJJkgGDmmp3dCxGJAOG+Yx4tkyNPdK+H3S16HSH2ZNjM7q9202HfiJY6M971IhDbMs2CyyLqA1gbyODwmCeLbBiixk1K1cN28TGxOQ+o2A2MCIBD0s9iBmuNls32FkrA5z1RN/IAguwp22Vla1qzGajTPDUurqIt54tSM7noFkgVD3Epeh9Y/2JEseH2cj6uaOY6GyxtDsxlKRKrjugymZoKOjJS2V+X/sJPKx46y0KaHL4bLrl872wjatxuXEb4Eubw3TYeZSS+3tilmH24g7inVOqtEsnwsEQGNqR8NpaoghY1T7ltQv4mZauuLXECVMYeoDl+N4vVoI+KBC9KpLHFjSChQgYA5bQgGDYVz9jZpKrYTCiaCSgsp8plUtcd2twIDXv2EpvdXWh8S3MoaHFx1qenfUUrU8AW3hL+jCGiUgEsninTDweHM9dEUgMzFNPG59aVc7qAu0qKO2nhqxwU6yoJ8A0UxQH3zj3dYareuIuogueILU202FlTNs89fFsP70jKGOeV7AMjezziJgULue8EqnuiENGYv5fJlc5hEhmTqkLw9QvHh63yyK4w6vOgwqc/d5UgRty/kPbHXJLLpqFZb7LsN8t00Gs7w22FAR21Y8uzWdtOpgWNJ4hcH0D0jZ41g6hsuj4+ZdWDU2CW1db8Z/V0aS/45S5GGKCMxzylY8NxrJ99aFzYlFv6ZoLA8LTJYRLyElLzp68Do7Q4sYohY7YhkO7hyMwZhm/lzoge61avtVffRCB9AEXnxgjBAWs1a6y67FDYCbmsSI+B8d1vR+ccFyx9ROawpYT1kuAf0oTRzo2f2H/8g1zknBLz4pmDcJKYDcptuhK98A3IQS7ZOlDXJfoCncwIhUsY0hl3TMMOrhnH6vmIj5u+kuBwLy2YakPvxdnZIgF++mpFJYXazFFt1VIqtJgKJsUFM8aDBKlUFHgmk9uDqC3T5cSLDJizNtDwExnELhwf3BjwVqNZaBbg/VpCCT28Tabmg8abwiBgXyDOJT5eyr682a74Wr8qmG/0DNJFChoYYtKCXHdvNbJ6oiGQo7an8cgfnQLrWZDxTz0HzK6zxFCIBXmqWVy+HpSRmruoi1vO6XPHw9KYNZpdb1kR4f8sk1suv5bBum6x4K1LeLIbrEp9bqR70SK5a5sIYQ0Bua/DbmG6LAOJzieJCS7317bA5/G0kXhfjbq9V/uoXYhqDLEVTgdEp9ZWOaYtEEokt+eKUERLsTs7cVSpSQH67cq8pvHMxG4d/nTMbM89Rslxe+fUcUvku7RtHHkHA8wKoR6l2BlsB8/Hu93Vh3f2fdLaKrIrqAZFgmg4TPRdRdhI1QxEa5JpdH+gUoE5sgs3PWVzbE+UUFJs+KLktKVQpu486l6kiSd1R8x70UTB+LjJKOPJK4eSwJHL3H25w2NyGsLRmirmR1EF/hwmVldHfVYXXjvMDWzW7qXaLi5AcQUJsYZBKVUvVRPjBouz9Y8bOOwqXZswqIQUqjeRdU3pf+frB3gpfwSZ4/Po9saTnhH43DZSh6xxOqypu1nH3WPUrwVgLpJ15ZVQQCE57I2wnNgcthuz4QHaWEKzlHTp7qCjTEPblApZ3m40MwUcuQet5Gqm+omR6H6yuOlFpFTNQG8mOsaNuRIfVLDAEWNa2fZiPf/YrglkUvnATvvDD6k1dX8iil8znqNy1owny26FyDna5BhDK/sx7gphJcldDd+VS/OgoigOnsxggU2wjdo8lc7SLOUv9SeT6vW63lXqUlqBmOJeNu/1OtwldLgvUvWBjW96xpGL3X68F/f8VuRAv7aFgfaHOYdKumAkVxVtrAo/831w2DlsOWQ2UoxkzbKz+/J3Y7zxlRRBanwRjWhaXoBM6yVffVFSGmosfHL0H7XbYD+mPouJzh8dKEkuiJJgkTZlmZfVRsjqW0TVLkqgDXnRjs4MGzG5Cw4z3r+QVM9yKFmbRKhGoJnVEoCPGQxxh0W40QsC+dBXk1HpEJD/AeY2cOTXtqUu4hvoWjPCFhCQZwB1jY3s5LTpNNCXBo44zSJk4JVlfwSba46mjuLvGqZzC2qMbxiHqW67L+dax9DJyiWdvcp9XPCXrz0UQW9NHoLguQEdQTUpPMdfz2AUQxeZFL121QtVnt0NoEV+yEYcTMtrWlEC/xAhVJG2XLssZe9LkZ/izYivLZ+N2Wa3sy1EtiUPWeSQ4O0SMfewOKPYsx3kxeXvPcxr1OXMQ/hKA+aLOsVdiUiK9ZEXklToKfrfQ/lWZXA9W5ufvMc3mRDZ+D1FyIUlfzQLH8VoxhIK3xi/b51xkRw3JPHH/+LruUR9NW0eXzHFZRO5TqLe9vTnb9ejvE85abUOz23sq5+mG+nhEvZTmrOfdjfsxRvvxiiedoBh1sF8EdlzIbbL36N5NfZillg4SqtJcHl35wtO2jaJajwKN/wjYW3jJzu//h9QSwMEFAACAAgA73FITXA/OElKAAAAagAAABsAAAB1bml2ZXJzYWwvdW5pdmVyc2FsLnBuZy54bWyzsa/IzVEoSy0qzszPs1Uy1DNQsrfj5bIpKEoty0wtV6gAihnpGUCAkkIlKrc8M6Ukw1bJ0tAYIZaRmpmeUWKrZGZhChfUBxoJAFBLAQIAABQAAgAIAO9xSE3/6EwIKgQAAHYOAAAdAAAAAAAAAAEAAAAAAAAAAAB1bml2ZXJzYWwvY29tbW9uX21lc3NhZ2VzLmxuZ1BLAQIAABQAAgAIAO9xSE2LtzoSDwQAANwPAAAnAAAAAAAAAAEAAAAAAGUEAAB1bml2ZXJzYWwvZmxhc2hfcHVibGlzaGluZ19zZXR0aW5ncy54bWxQSwECAAAUAAIACADvcUhNBOcD0bYCAABTCgAAIQAAAAAAAAABAAAAAAC5CAAAdW5pdmVyc2FsL2ZsYXNoX3NraW5fc2V0dGluZ3MueG1sUEsBAgAAFAACAAgA73FITaPtv2riAwAA7Q4AACYAAAAAAAAAAQAAAAAArgsAAHVuaXZlcnNhbC9odG1sX3B1Ymxpc2hpbmdfc2V0dGluZ3MueG1sUEsBAgAAFAACAAgA73FITQ/kWSCZAQAAHQYAAB8AAAAAAAAAAQAAAAAA1A8AAHVuaXZlcnNhbC9odG1sX3NraW5fc2V0dGluZ3MuanNQSwECAAAUAAIACADvcUhNGtrqO6oAAAAfAQAAGgAAAAAAAAABAAAAAACqEQAAdW5pdmVyc2FsL2kxOG5fcHJlc2V0cy54bWxQSwECAAAUAAIACADvcUhNlBOzImkAAABuAAAAHAAAAAAAAAABAAAAAACMEgAAdW5pdmVyc2FsL2xvY2FsX3NldHRpbmdzLnhtbFBLAQIAABQAAgAIAKBhr0TOggk37AIAAIgIAAAUAAAAAAAAAAEAAAAAAC8TAAB1bml2ZXJzYWwvcGxheWVyLnhtbFBLAQIAABQAAgAIAO9xSE0129mtaAEAAPMCAAApAAAAAAAAAAEAAAAAAE0WAAB1bml2ZXJzYWwvc2tpbl9jdXN0b21pemF0aW9uX3NldHRpbmdzLnhtbFBLAQIAABQAAgAIAO9xSE3u1b/WnBkAAPA+AAAXAAAAAAAAAAAAAAAAAPwXAAB1bml2ZXJzYWwvdW5pdmVyc2FsLnBuZ1BLAQIAABQAAgAIAO9xSE1wPzhJSgAAAGoAAAAbAAAAAAAAAAEAAAAAAM0xAAB1bml2ZXJzYWwvdW5pdmVyc2FsLnBuZy54bWxQSwUGAAAAAAsACwBJAwAAUDIAAAAA"/>
  <p:tag name="ISPRING_ULTRA_SCORM_COURSE_ID" val="29CDFE28-0755-48D7-B396-2DB4679C4ED9"/>
  <p:tag name="ISPRING_SCORM_RATE_SLIDES" val="1"/>
  <p:tag name="ISPRING_SCORM_RATE_QUIZZES" val="0"/>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RESENTATION_TITLE" val="第1章 认识计算机 教学PPT_薛蒙蒙_0827"/>
  <p:tag name="ISPRING_RESOURCE_PATHS_HASH_PRESENTER" val="b14081246d747bb1d7207ad0f4208135c1c6b046"/>
  <p:tag name="KSO_WPP_MARK_KEY" val="47e8e489-d4d2-4b2b-98e0-ab33e974dae5"/>
  <p:tag name="COMMONDATA" val="eyJoZGlkIjoiNjcwNTZkMzFmMWVlOTNkNjBiNjRmODYxMzNkZWFiYmIifQ=="/>
</p:tagLst>
</file>

<file path=ppt/tags/tag17.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GENSWF_ADVANCE_TIME" val="0.00"/>
  <p:tag name="ISPRING_SLIDE_INDENT_LEVEL" val="0"/>
  <p:tag name="ISPRING_CUSTOM_TIMING_USED" val="0"/>
  <p:tag name="GENSWF_SLIDE_TITLE" val="6.1.2 自动化测试流程"/>
</p:tagLst>
</file>

<file path=ppt/tags/tag3.xml><?xml version="1.0" encoding="utf-8"?>
<p:tagLst xmlns:p="http://schemas.openxmlformats.org/presentationml/2006/main">
  <p:tag name="GENSWF_ADVANCE_TIME" val="0.00"/>
  <p:tag name="ISPRING_SLIDE_INDENT_LEVEL" val="0"/>
  <p:tag name="ISPRING_CUSTOM_TIMING_USED" val="0"/>
  <p:tag name="GENSWF_SLIDE_TITLE" val="6.1.1 什么是自动化测试"/>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GENSWF_ADVANCE_TIME" val="0.00"/>
  <p:tag name="ISPRING_SLIDE_INDENT_LEVEL" val="0"/>
  <p:tag name="ISPRING_CUSTOM_TIMING_USED" val="0"/>
  <p:tag name="GENSWF_SLIDE_TITLE" val="6.1.3 自动化测试实施策略"/>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GENSWF_ADVANCE_TIME" val="0.00"/>
  <p:tag name="ISPRING_SLIDE_INDENT_LEVEL" val="0"/>
  <p:tag name="ISPRING_CUSTOM_TIMING_USED" val="0"/>
  <p:tag name="GENSWF_SLIDE_TITLE" val="6.1.3 自动化测试实施策略"/>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GENSWF_ADVANCE_TIME" val="0.00"/>
  <p:tag name="ISPRING_SLIDE_INDENT_LEVEL" val="0"/>
  <p:tag name="ISPRING_CUSTOM_TIMING_USED" val="0"/>
  <p:tag name="GENSWF_SLIDE_TITLE" val="6.1.3 自动化测试实施策略"/>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GENSWF_ADVANCE_TIME" val="0.00"/>
  <p:tag name="ISPRING_SLIDE_INDENT_LEVEL" val="0"/>
  <p:tag name="ISPRING_CUSTOM_TIMING_USED" val="0"/>
  <p:tag name="GENSWF_SLIDE_TITLE" val="6.1.3 自动化测试实施策略"/>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GENSWF_ADVANCE_TIME" val="0.00"/>
  <p:tag name="ISPRING_SLIDE_INDENT_LEVEL" val="0"/>
  <p:tag name="ISPRING_CUSTOM_TIMING_USED" val="0"/>
  <p:tag name="GENSWF_SLIDE_TITLE" val="6.1.3 自动化测试实施策略"/>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GENSWF_ADVANCE_TIME" val="0.00"/>
  <p:tag name="ISPRING_SLIDE_INDENT_LEVEL" val="0"/>
  <p:tag name="ISPRING_CUSTOM_TIMING_USED" val="0"/>
  <p:tag name="GENSWF_SLIDE_TITLE" val="6.1.4 自动化测试的优势和劣势"/>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GENSWF_ADVANCE_TIME" val="0.00"/>
  <p:tag name="ISPRING_SLIDE_INDENT_LEVEL" val="0"/>
  <p:tag name="ISPRING_CUSTOM_TIMING_USED" val="0"/>
  <p:tag name="GENSWF_SLIDE_TITLE" val="6.1.4 自动化测试的优势和劣势"/>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GENSWF_ADVANCE_TIME" val="0.00"/>
  <p:tag name="ISPRING_SLIDE_INDENT_LEVEL" val="0"/>
  <p:tag name="ISPRING_CUSTOM_TIMING_USED" val="0"/>
  <p:tag name="GENSWF_SLIDE_TITLE" val="6.1.4 自动化测试的优势和劣势"/>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GENSWF_ADVANCE_TIME" val="0.00"/>
  <p:tag name="ISPRING_SLIDE_INDENT_LEVEL" val="0"/>
  <p:tag name="ISPRING_CUSTOM_TIMING_USED" val="0"/>
  <p:tag name="GENSWF_SLIDE_TITLE" val="6.1.4 自动化测试的优势和劣势"/>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5.xml><?xml version="1.0" encoding="utf-8"?>
<p:tagLst xmlns:p="http://schemas.openxmlformats.org/presentationml/2006/main">
  <p:tag name="GENSWF_ADVANCE_TIME" val="0.00"/>
  <p:tag name="ISPRING_SLIDE_INDENT_LEVEL" val="0"/>
  <p:tag name="ISPRING_CUSTOM_TIMING_USED" val="0"/>
  <p:tag name="GENSWF_SLIDE_TITLE" val="6.1.1 什么是自动化测试"/>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GENSWF_ADVANCE_TIME" val="0.00"/>
  <p:tag name="ISPRING_SLIDE_INDENT_LEVEL" val="0"/>
  <p:tag name="ISPRING_CUSTOM_TIMING_USED" val="0"/>
  <p:tag name="GENSWF_SLIDE_TITLE" val="6.2 自动化测试常见技术"/>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7.xml><?xml version="1.0" encoding="utf-8"?>
<p:tagLst xmlns:p="http://schemas.openxmlformats.org/presentationml/2006/main">
  <p:tag name="GENSWF_ADVANCE_TIME" val="0.00"/>
  <p:tag name="ISPRING_SLIDE_INDENT_LEVEL" val="0"/>
  <p:tag name="ISPRING_CUSTOM_TIMING_USED" val="0"/>
  <p:tag name="GENSWF_SLIDE_TITLE" val="6.1.1 什么是自动化测试"/>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GENSWF_ADVANCE_TIME" val="0.00"/>
  <p:tag name="ISPRING_SLIDE_INDENT_LEVEL" val="0"/>
  <p:tag name="ISPRING_CUSTOM_TIMING_USED" val="0"/>
  <p:tag name="GENSWF_SLIDE_TITLE" val="小提示：Python API参考手册"/>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GENSWF_ADVANCE_TIME" val="0.00"/>
  <p:tag name="ISPRING_SLIDE_INDENT_LEVEL" val="0"/>
  <p:tag name="ISPRING_CUSTOM_TIMING_USED" val="0"/>
  <p:tag name="GENSWF_SLIDE_TITLE" val="6.3 自动化测试常用工具"/>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GENSWF_ADVANCE_TIME" val="0.00"/>
  <p:tag name="ISPRING_SLIDE_INDENT_LEVEL" val="0"/>
  <p:tag name="ISPRING_CUSTOM_TIMING_USED" val="0"/>
  <p:tag name="GENSWF_SLIDE_TITLE" val="6.4.1 持续集成的概念"/>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GENSWF_ADVANCE_TIME" val="0.00"/>
  <p:tag name="ISPRING_SLIDE_INDENT_LEVEL" val="0"/>
  <p:tag name="ISPRING_CUSTOM_TIMING_USED" val="0"/>
  <p:tag name="GENSWF_SLIDE_TITLE" val="6.4.1 持续集成的概念"/>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GENSWF_ADVANCE_TIME" val="0.00"/>
  <p:tag name="ISPRING_SLIDE_INDENT_LEVEL" val="0"/>
  <p:tag name="ISPRING_CUSTOM_TIMING_USED" val="0"/>
  <p:tag name="GENSWF_SLIDE_TITLE" val="6.4.1 持续集成的概念"/>
</p:tagLst>
</file>

<file path=ppt/tags/tag9.xml><?xml version="1.0" encoding="utf-8"?>
<p:tagLst xmlns:p="http://schemas.openxmlformats.org/presentationml/2006/main">
  <p:tag name="GENSWF_ADVANCE_TIME" val="0.00"/>
  <p:tag name="ISPRING_SLIDE_INDENT_LEVEL" val="0"/>
  <p:tag name="ISPRING_CUSTOM_TIMING_USED" val="0"/>
  <p:tag name="GENSWF_SLIDE_TITLE" val="6.1.1 什么是自动化测试"/>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GENSWF_ADVANCE_TIME" val="0.00"/>
  <p:tag name="ISPRING_SLIDE_INDENT_LEVEL" val="0"/>
  <p:tag name="ISPRING_CUSTOM_TIMING_USED" val="0"/>
  <p:tag name="GENSWF_SLIDE_TITLE" val="6.4.2 持续集成框架设计"/>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GENSWF_ADVANCE_TIME" val="0.00"/>
  <p:tag name="ISPRING_SLIDE_INDENT_LEVEL" val="0"/>
  <p:tag name="ISPRING_CUSTOM_TIMING_USED" val="0"/>
  <p:tag name="GENSWF_SLIDE_TITLE" val="6.4.2 持续集成框架设计"/>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GENSWF_ADVANCE_TIME" val="0.00"/>
  <p:tag name="ISPRING_SLIDE_INDENT_LEVEL" val="0"/>
  <p:tag name="ISPRING_CUSTOM_TIMING_USED" val="0"/>
  <p:tag name="GENSWF_SLIDE_TITLE" val="6.4.2 持续集成框架设计"/>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GENSWF_ADVANCE_TIME" val="0.00"/>
  <p:tag name="ISPRING_SLIDE_INDENT_LEVEL" val="0"/>
  <p:tag name="ISPRING_CUSTOM_TIMING_USED" val="0"/>
  <p:tag name="GENSWF_SLIDE_TITLE" val="6.4.2 持续集成框架设计"/>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GENSWF_ADVANCE_TIME" val="0.00"/>
  <p:tag name="ISPRING_SLIDE_INDENT_LEVEL" val="0"/>
  <p:tag name="ISPRING_CUSTOM_TIMING_USED" val="0"/>
  <p:tag name="GENSWF_SLIDE_TITLE" val="6.4.2 持续集成框架设计"/>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10744</Words>
  <Application>WPS 演示</Application>
  <PresentationFormat>自定义</PresentationFormat>
  <Paragraphs>498</Paragraphs>
  <Slides>81</Slides>
  <Notes>81</Notes>
  <HiddenSlides>3</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2</vt:i4>
      </vt:variant>
      <vt:variant>
        <vt:lpstr>幻灯片标题</vt:lpstr>
      </vt:variant>
      <vt:variant>
        <vt:i4>81</vt:i4>
      </vt:variant>
    </vt:vector>
  </HeadingPairs>
  <TitlesOfParts>
    <vt:vector size="98" baseType="lpstr">
      <vt:lpstr>Arial</vt:lpstr>
      <vt:lpstr>宋体</vt:lpstr>
      <vt:lpstr>Wingdings</vt:lpstr>
      <vt:lpstr>微软雅黑</vt:lpstr>
      <vt:lpstr>方正细倩简体</vt:lpstr>
      <vt:lpstr>Segoe Print</vt:lpstr>
      <vt:lpstr>Times New Roman</vt:lpstr>
      <vt:lpstr>Arial Unicode MS</vt:lpstr>
      <vt:lpstr>等线 Light</vt:lpstr>
      <vt:lpstr>等线</vt:lpstr>
      <vt:lpstr>Calibri</vt:lpstr>
      <vt:lpstr>幼圆</vt:lpstr>
      <vt:lpstr>Wingdings</vt:lpstr>
      <vt:lpstr>楷体</vt:lpstr>
      <vt:lpstr>Office 主题​​</vt:lpstr>
      <vt:lpstr>Visio.Drawing.11</vt:lpstr>
      <vt:lpstr>Visio.Drawing.11</vt:lpstr>
      <vt:lpstr>第6章 自动化测试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认识计算机 教学PPT_薛蒙蒙_0827</dc:title>
  <dc:creator>lucius</dc:creator>
  <cp:lastModifiedBy>Dwyanevettle</cp:lastModifiedBy>
  <cp:revision>894</cp:revision>
  <dcterms:created xsi:type="dcterms:W3CDTF">2016-08-25T05:35:00Z</dcterms:created>
  <dcterms:modified xsi:type="dcterms:W3CDTF">2023-01-29T02:31:37Z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5CABE3A476154EBFB2B90748C279E42D</vt:lpwstr>
  </property>
  <property fmtid="{D5CDD505-2E9C-101B-9397-08002B2CF9AE}" pid="3" name="KSOProductBuildVer">
    <vt:lpwstr>2052-11.1.0.13703</vt:lpwstr>
  </property>
</Properties>
</file>

<file path=docProps/thumbnail.jpeg>
</file>